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Poppins"/>
      <p:regular r:id="rId49"/>
      <p:bold r:id="rId50"/>
      <p:italic r:id="rId51"/>
      <p:boldItalic r:id="rId52"/>
    </p:embeddedFont>
    <p:embeddedFont>
      <p:font typeface="Poppins Light"/>
      <p:regular r:id="rId53"/>
      <p:bold r:id="rId54"/>
      <p:italic r:id="rId55"/>
      <p:boldItalic r:id="rId56"/>
    </p:embeddedFont>
    <p:embeddedFont>
      <p:font typeface="Poppins Medium"/>
      <p:regular r:id="rId57"/>
      <p:bold r:id="rId58"/>
      <p:italic r:id="rId59"/>
      <p:boldItalic r:id="rId60"/>
    </p:embeddedFont>
    <p:embeddedFont>
      <p:font typeface="Helvetica Neue"/>
      <p:regular r:id="rId61"/>
      <p:bold r:id="rId62"/>
      <p:italic r:id="rId63"/>
      <p:boldItalic r:id="rId64"/>
    </p:embeddedFont>
    <p:embeddedFont>
      <p:font typeface="Karla"/>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48">
          <p15:clr>
            <a:srgbClr val="9AA0A6"/>
          </p15:clr>
        </p15:guide>
        <p15:guide id="2" pos="5547">
          <p15:clr>
            <a:srgbClr val="9AA0A6"/>
          </p15:clr>
        </p15:guide>
        <p15:guide id="3" orient="horz">
          <p15:clr>
            <a:srgbClr val="9AA0A6"/>
          </p15:clr>
        </p15:guide>
        <p15:guide id="4" orient="horz" pos="648">
          <p15:clr>
            <a:srgbClr val="9AA0A6"/>
          </p15:clr>
        </p15:guide>
        <p15:guide id="5" pos="234">
          <p15:clr>
            <a:srgbClr val="9AA0A6"/>
          </p15:clr>
        </p15:guide>
        <p15:guide id="6" pos="2880">
          <p15:clr>
            <a:srgbClr val="9AA0A6"/>
          </p15:clr>
        </p15:guide>
        <p15:guide id="7" orient="horz" pos="407">
          <p15:clr>
            <a:srgbClr val="9AA0A6"/>
          </p15:clr>
        </p15:guide>
        <p15:guide id="8" orient="horz" pos="2571">
          <p15:clr>
            <a:srgbClr val="9AA0A6"/>
          </p15:clr>
        </p15:guide>
        <p15:guide id="9" orient="horz" pos="30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48"/>
        <p:guide pos="5547"/>
        <p:guide orient="horz"/>
        <p:guide pos="648" orient="horz"/>
        <p:guide pos="234"/>
        <p:guide pos="2880"/>
        <p:guide pos="407" orient="horz"/>
        <p:guide pos="2571" orient="horz"/>
        <p:guide pos="30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Karla-bold.fntdata"/><Relationship Id="rId21" Type="http://schemas.openxmlformats.org/officeDocument/2006/relationships/slide" Target="slides/slide16.xml"/><Relationship Id="rId65" Type="http://schemas.openxmlformats.org/officeDocument/2006/relationships/font" Target="fonts/Karla-regular.fntdata"/><Relationship Id="rId24" Type="http://schemas.openxmlformats.org/officeDocument/2006/relationships/slide" Target="slides/slide19.xml"/><Relationship Id="rId68" Type="http://schemas.openxmlformats.org/officeDocument/2006/relationships/font" Target="fonts/Karla-boldItalic.fntdata"/><Relationship Id="rId23" Type="http://schemas.openxmlformats.org/officeDocument/2006/relationships/slide" Target="slides/slide18.xml"/><Relationship Id="rId67" Type="http://schemas.openxmlformats.org/officeDocument/2006/relationships/font" Target="fonts/Karla-italic.fntdata"/><Relationship Id="rId60" Type="http://schemas.openxmlformats.org/officeDocument/2006/relationships/font" Target="fonts/PoppinsMedium-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PoppinsLight-regular.fntdata"/><Relationship Id="rId52" Type="http://schemas.openxmlformats.org/officeDocument/2006/relationships/font" Target="fonts/Poppins-boldItalic.fntdata"/><Relationship Id="rId11" Type="http://schemas.openxmlformats.org/officeDocument/2006/relationships/slide" Target="slides/slide6.xml"/><Relationship Id="rId55" Type="http://schemas.openxmlformats.org/officeDocument/2006/relationships/font" Target="fonts/PoppinsLight-italic.fntdata"/><Relationship Id="rId10" Type="http://schemas.openxmlformats.org/officeDocument/2006/relationships/slide" Target="slides/slide5.xml"/><Relationship Id="rId54" Type="http://schemas.openxmlformats.org/officeDocument/2006/relationships/font" Target="fonts/PoppinsLight-bold.fntdata"/><Relationship Id="rId13" Type="http://schemas.openxmlformats.org/officeDocument/2006/relationships/slide" Target="slides/slide8.xml"/><Relationship Id="rId57" Type="http://schemas.openxmlformats.org/officeDocument/2006/relationships/font" Target="fonts/PoppinsMedium-regular.fntdata"/><Relationship Id="rId12" Type="http://schemas.openxmlformats.org/officeDocument/2006/relationships/slide" Target="slides/slide7.xml"/><Relationship Id="rId56" Type="http://schemas.openxmlformats.org/officeDocument/2006/relationships/font" Target="fonts/PoppinsLight-boldItalic.fntdata"/><Relationship Id="rId15" Type="http://schemas.openxmlformats.org/officeDocument/2006/relationships/slide" Target="slides/slide10.xml"/><Relationship Id="rId59" Type="http://schemas.openxmlformats.org/officeDocument/2006/relationships/font" Target="fonts/PoppinsMedium-italic.fntdata"/><Relationship Id="rId14" Type="http://schemas.openxmlformats.org/officeDocument/2006/relationships/slide" Target="slides/slide9.xml"/><Relationship Id="rId58" Type="http://schemas.openxmlformats.org/officeDocument/2006/relationships/font" Target="fonts/PoppinsMedium-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993e80bd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b993e80bdb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0127df91e5_0_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0127df91e5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127df91e5_0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30127df91e5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127df91e5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0127df91e5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3ee4249a0b_0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3ee4249a0b_0_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0127df91e5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0127df91e5_0_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0127df91e5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0127df91e5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0127df91e5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0127df91e5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0127df91e5_0_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0127df91e5_0_1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0127df91e5_0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0127df91e5_0_1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127df91e5_0_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0127df91e5_0_1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127df91e5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0127df91e5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0127df91e5_0_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0127df91e5_0_1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127df91e5_0_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0127df91e5_0_1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0127df91e5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0127df91e5_0_1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0127df91e5_0_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0127df91e5_0_1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0127df91e5_0_1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0127df91e5_0_1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127df91e5_0_1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0127df91e5_0_1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127df91e5_0_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0127df91e5_0_2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0127df91e5_0_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0127df91e5_0_1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0127df91e5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0127df91e5_0_2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127df91e5_0_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0127df91e5_0_2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613879148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613879148_0_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0127df91e5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0127df91e5_0_2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0127df91e5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0127df91e5_0_1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0127df91e5_0_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0127df91e5_0_2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0127df91e5_0_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0127df91e5_0_2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0127df91e5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0127df91e5_0_1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0127df91e5_0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0127df91e5_0_2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0127df91e5_0_2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0127df91e5_0_2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0127df91e5_0_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0127df91e5_0_2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00f13c423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d00f13c423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0127df91e5_0_2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0127df91e5_0_2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613879148_0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c613879148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0127df91e5_0_2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0127df91e5_0_27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0127df91e5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0127df91e5_0_2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ae6f4fc307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ae6f4fc307_0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0127df91e5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0127df91e5_1_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e4c171560b_2_4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e4c171560b_2_4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0127df91e5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0127df91e5_0_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0127df91e5_0_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0127df91e5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127df91e5_0_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0127df91e5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Photo_1_2_3">
    <p:spTree>
      <p:nvGrpSpPr>
        <p:cNvPr id="46" name="Shape 46"/>
        <p:cNvGrpSpPr/>
        <p:nvPr/>
      </p:nvGrpSpPr>
      <p:grpSpPr>
        <a:xfrm>
          <a:off x="0" y="0"/>
          <a:ext cx="0" cy="0"/>
          <a:chOff x="0" y="0"/>
          <a:chExt cx="0" cy="0"/>
        </a:xfrm>
      </p:grpSpPr>
      <p:sp>
        <p:nvSpPr>
          <p:cNvPr id="47" name="Google Shape;47;p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p11"/>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49" name="Google Shape;49;p11"/>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50" name="Google Shape;50;p11"/>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extLst>
    <p:ext uri="{DCECCB84-F9BA-43D5-87BE-67443E8EF086}">
      <p15:sldGuideLst>
        <p15:guide id="1" pos="32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Photo_1_2_2">
    <p:spTree>
      <p:nvGrpSpPr>
        <p:cNvPr id="51" name="Shape 51"/>
        <p:cNvGrpSpPr/>
        <p:nvPr/>
      </p:nvGrpSpPr>
      <p:grpSpPr>
        <a:xfrm>
          <a:off x="0" y="0"/>
          <a:ext cx="0" cy="0"/>
          <a:chOff x="0" y="0"/>
          <a:chExt cx="0" cy="0"/>
        </a:xfrm>
      </p:grpSpPr>
      <p:sp>
        <p:nvSpPr>
          <p:cNvPr id="52" name="Google Shape;52;p1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1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4" name="Google Shape;54;p12"/>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55" name="Google Shape;55;p12"/>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56" name="Google Shape;56;p12"/>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extLst>
    <p:ext uri="{DCECCB84-F9BA-43D5-87BE-67443E8EF086}">
      <p15:sldGuideLst>
        <p15:guide id="1" orient="horz" pos="792">
          <p15:clr>
            <a:srgbClr val="FA7B17"/>
          </p15:clr>
        </p15:guide>
        <p15:guide id="2" pos="31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Photo_1_2_2_2">
    <p:spTree>
      <p:nvGrpSpPr>
        <p:cNvPr id="57" name="Shape 57"/>
        <p:cNvGrpSpPr/>
        <p:nvPr/>
      </p:nvGrpSpPr>
      <p:grpSpPr>
        <a:xfrm>
          <a:off x="0" y="0"/>
          <a:ext cx="0" cy="0"/>
          <a:chOff x="0" y="0"/>
          <a:chExt cx="0" cy="0"/>
        </a:xfrm>
      </p:grpSpPr>
      <p:sp>
        <p:nvSpPr>
          <p:cNvPr id="58" name="Google Shape;58;p1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9" name="Google Shape;59;p13"/>
          <p:cNvSpPr txBox="1"/>
          <p:nvPr>
            <p:ph idx="2" type="body"/>
          </p:nvPr>
        </p:nvSpPr>
        <p:spPr>
          <a:xfrm>
            <a:off x="51441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0" name="Google Shape;60;p13"/>
          <p:cNvSpPr txBox="1"/>
          <p:nvPr>
            <p:ph idx="3" type="body"/>
          </p:nvPr>
        </p:nvSpPr>
        <p:spPr>
          <a:xfrm>
            <a:off x="27279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1" name="Google Shape;61;p13"/>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500"/>
              <a:buNone/>
              <a:defRPr sz="2500">
                <a:latin typeface="Poppins Light"/>
                <a:ea typeface="Poppins Light"/>
                <a:cs typeface="Poppins Light"/>
                <a:sym typeface="Poppins Light"/>
              </a:defRPr>
            </a:lvl2pPr>
            <a:lvl3pPr lvl="2" rtl="0">
              <a:spcBef>
                <a:spcPts val="0"/>
              </a:spcBef>
              <a:spcAft>
                <a:spcPts val="0"/>
              </a:spcAft>
              <a:buSzPts val="2500"/>
              <a:buNone/>
              <a:defRPr sz="2500">
                <a:latin typeface="Poppins Light"/>
                <a:ea typeface="Poppins Light"/>
                <a:cs typeface="Poppins Light"/>
                <a:sym typeface="Poppins Light"/>
              </a:defRPr>
            </a:lvl3pPr>
            <a:lvl4pPr lvl="3" rtl="0">
              <a:spcBef>
                <a:spcPts val="0"/>
              </a:spcBef>
              <a:spcAft>
                <a:spcPts val="0"/>
              </a:spcAft>
              <a:buSzPts val="2500"/>
              <a:buNone/>
              <a:defRPr sz="2500">
                <a:latin typeface="Poppins Light"/>
                <a:ea typeface="Poppins Light"/>
                <a:cs typeface="Poppins Light"/>
                <a:sym typeface="Poppins Light"/>
              </a:defRPr>
            </a:lvl4pPr>
            <a:lvl5pPr lvl="4" rtl="0">
              <a:spcBef>
                <a:spcPts val="0"/>
              </a:spcBef>
              <a:spcAft>
                <a:spcPts val="0"/>
              </a:spcAft>
              <a:buSzPts val="2500"/>
              <a:buNone/>
              <a:defRPr sz="2500">
                <a:latin typeface="Poppins Light"/>
                <a:ea typeface="Poppins Light"/>
                <a:cs typeface="Poppins Light"/>
                <a:sym typeface="Poppins Light"/>
              </a:defRPr>
            </a:lvl5pPr>
            <a:lvl6pPr lvl="5" rtl="0">
              <a:spcBef>
                <a:spcPts val="0"/>
              </a:spcBef>
              <a:spcAft>
                <a:spcPts val="0"/>
              </a:spcAft>
              <a:buSzPts val="2500"/>
              <a:buNone/>
              <a:defRPr sz="2500">
                <a:latin typeface="Poppins Light"/>
                <a:ea typeface="Poppins Light"/>
                <a:cs typeface="Poppins Light"/>
                <a:sym typeface="Poppins Light"/>
              </a:defRPr>
            </a:lvl6pPr>
            <a:lvl7pPr lvl="6" rtl="0">
              <a:spcBef>
                <a:spcPts val="0"/>
              </a:spcBef>
              <a:spcAft>
                <a:spcPts val="0"/>
              </a:spcAft>
              <a:buSzPts val="2500"/>
              <a:buNone/>
              <a:defRPr sz="2500">
                <a:latin typeface="Poppins Light"/>
                <a:ea typeface="Poppins Light"/>
                <a:cs typeface="Poppins Light"/>
                <a:sym typeface="Poppins Light"/>
              </a:defRPr>
            </a:lvl7pPr>
            <a:lvl8pPr lvl="7" rtl="0">
              <a:spcBef>
                <a:spcPts val="0"/>
              </a:spcBef>
              <a:spcAft>
                <a:spcPts val="0"/>
              </a:spcAft>
              <a:buSzPts val="2500"/>
              <a:buNone/>
              <a:defRPr sz="2500">
                <a:latin typeface="Poppins Light"/>
                <a:ea typeface="Poppins Light"/>
                <a:cs typeface="Poppins Light"/>
                <a:sym typeface="Poppins Light"/>
              </a:defRPr>
            </a:lvl8pPr>
            <a:lvl9pPr lvl="8" rtl="0">
              <a:spcBef>
                <a:spcPts val="0"/>
              </a:spcBef>
              <a:spcAft>
                <a:spcPts val="0"/>
              </a:spcAft>
              <a:buSzPts val="2500"/>
              <a:buNone/>
              <a:defRPr sz="2500">
                <a:latin typeface="Poppins Light"/>
                <a:ea typeface="Poppins Light"/>
                <a:cs typeface="Poppins Light"/>
                <a:sym typeface="Poppins Light"/>
              </a:defRPr>
            </a:lvl9pPr>
          </a:lstStyle>
          <a:p/>
        </p:txBody>
      </p:sp>
      <p:pic>
        <p:nvPicPr>
          <p:cNvPr id="62" name="Google Shape;62;p13"/>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63" name="Google Shape;63;p13"/>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extLst>
    <p:ext uri="{DCECCB84-F9BA-43D5-87BE-67443E8EF086}">
      <p15:sldGuideLst>
        <p15:guide id="1" orient="horz" pos="792">
          <p15:clr>
            <a:srgbClr val="FA7B17"/>
          </p15:clr>
        </p15:guide>
        <p15:guide id="2" pos="31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5">
  <p:cSld name="CUSTOM_14">
    <p:spTree>
      <p:nvGrpSpPr>
        <p:cNvPr id="64" name="Shape 64"/>
        <p:cNvGrpSpPr/>
        <p:nvPr/>
      </p:nvGrpSpPr>
      <p:grpSpPr>
        <a:xfrm>
          <a:off x="0" y="0"/>
          <a:ext cx="0" cy="0"/>
          <a:chOff x="0" y="0"/>
          <a:chExt cx="0" cy="0"/>
        </a:xfrm>
      </p:grpSpPr>
      <p:sp>
        <p:nvSpPr>
          <p:cNvPr id="65" name="Google Shape;65;p14"/>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500"/>
              <a:buNone/>
              <a:defRPr sz="2500">
                <a:latin typeface="Poppins Light"/>
                <a:ea typeface="Poppins Light"/>
                <a:cs typeface="Poppins Light"/>
                <a:sym typeface="Poppins Light"/>
              </a:defRPr>
            </a:lvl2pPr>
            <a:lvl3pPr lvl="2" rtl="0">
              <a:spcBef>
                <a:spcPts val="0"/>
              </a:spcBef>
              <a:spcAft>
                <a:spcPts val="0"/>
              </a:spcAft>
              <a:buSzPts val="2500"/>
              <a:buNone/>
              <a:defRPr sz="2500">
                <a:latin typeface="Poppins Light"/>
                <a:ea typeface="Poppins Light"/>
                <a:cs typeface="Poppins Light"/>
                <a:sym typeface="Poppins Light"/>
              </a:defRPr>
            </a:lvl3pPr>
            <a:lvl4pPr lvl="3" rtl="0">
              <a:spcBef>
                <a:spcPts val="0"/>
              </a:spcBef>
              <a:spcAft>
                <a:spcPts val="0"/>
              </a:spcAft>
              <a:buSzPts val="2500"/>
              <a:buNone/>
              <a:defRPr sz="2500">
                <a:latin typeface="Poppins Light"/>
                <a:ea typeface="Poppins Light"/>
                <a:cs typeface="Poppins Light"/>
                <a:sym typeface="Poppins Light"/>
              </a:defRPr>
            </a:lvl4pPr>
            <a:lvl5pPr lvl="4" rtl="0">
              <a:spcBef>
                <a:spcPts val="0"/>
              </a:spcBef>
              <a:spcAft>
                <a:spcPts val="0"/>
              </a:spcAft>
              <a:buSzPts val="2500"/>
              <a:buNone/>
              <a:defRPr sz="2500">
                <a:latin typeface="Poppins Light"/>
                <a:ea typeface="Poppins Light"/>
                <a:cs typeface="Poppins Light"/>
                <a:sym typeface="Poppins Light"/>
              </a:defRPr>
            </a:lvl5pPr>
            <a:lvl6pPr lvl="5" rtl="0">
              <a:spcBef>
                <a:spcPts val="0"/>
              </a:spcBef>
              <a:spcAft>
                <a:spcPts val="0"/>
              </a:spcAft>
              <a:buSzPts val="2500"/>
              <a:buNone/>
              <a:defRPr sz="2500">
                <a:latin typeface="Poppins Light"/>
                <a:ea typeface="Poppins Light"/>
                <a:cs typeface="Poppins Light"/>
                <a:sym typeface="Poppins Light"/>
              </a:defRPr>
            </a:lvl6pPr>
            <a:lvl7pPr lvl="6" rtl="0">
              <a:spcBef>
                <a:spcPts val="0"/>
              </a:spcBef>
              <a:spcAft>
                <a:spcPts val="0"/>
              </a:spcAft>
              <a:buSzPts val="2500"/>
              <a:buNone/>
              <a:defRPr sz="2500">
                <a:latin typeface="Poppins Light"/>
                <a:ea typeface="Poppins Light"/>
                <a:cs typeface="Poppins Light"/>
                <a:sym typeface="Poppins Light"/>
              </a:defRPr>
            </a:lvl7pPr>
            <a:lvl8pPr lvl="7" rtl="0">
              <a:spcBef>
                <a:spcPts val="0"/>
              </a:spcBef>
              <a:spcAft>
                <a:spcPts val="0"/>
              </a:spcAft>
              <a:buSzPts val="2500"/>
              <a:buNone/>
              <a:defRPr sz="2500">
                <a:latin typeface="Poppins Light"/>
                <a:ea typeface="Poppins Light"/>
                <a:cs typeface="Poppins Light"/>
                <a:sym typeface="Poppins Light"/>
              </a:defRPr>
            </a:lvl8pPr>
            <a:lvl9pPr lvl="8" rtl="0">
              <a:spcBef>
                <a:spcPts val="0"/>
              </a:spcBef>
              <a:spcAft>
                <a:spcPts val="0"/>
              </a:spcAft>
              <a:buSzPts val="2500"/>
              <a:buNone/>
              <a:defRPr sz="2500">
                <a:latin typeface="Poppins Light"/>
                <a:ea typeface="Poppins Light"/>
                <a:cs typeface="Poppins Light"/>
                <a:sym typeface="Poppins Light"/>
              </a:defRPr>
            </a:lvl9pPr>
          </a:lstStyle>
          <a:p/>
        </p:txBody>
      </p:sp>
      <p:sp>
        <p:nvSpPr>
          <p:cNvPr id="66" name="Google Shape;66;p14"/>
          <p:cNvSpPr txBox="1"/>
          <p:nvPr>
            <p:ph idx="1" type="subTitle"/>
          </p:nvPr>
        </p:nvSpPr>
        <p:spPr>
          <a:xfrm>
            <a:off x="317025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67" name="Google Shape;67;p14"/>
          <p:cNvSpPr txBox="1"/>
          <p:nvPr>
            <p:ph idx="2" type="subTitle"/>
          </p:nvPr>
        </p:nvSpPr>
        <p:spPr>
          <a:xfrm>
            <a:off x="317025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68" name="Google Shape;68;p14"/>
          <p:cNvSpPr txBox="1"/>
          <p:nvPr>
            <p:ph idx="3" type="subTitle"/>
          </p:nvPr>
        </p:nvSpPr>
        <p:spPr>
          <a:xfrm>
            <a:off x="31170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69" name="Google Shape;69;p14"/>
          <p:cNvSpPr txBox="1"/>
          <p:nvPr>
            <p:ph idx="4" type="subTitle"/>
          </p:nvPr>
        </p:nvSpPr>
        <p:spPr>
          <a:xfrm>
            <a:off x="31170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70" name="Google Shape;70;p14"/>
          <p:cNvSpPr txBox="1"/>
          <p:nvPr>
            <p:ph idx="5" type="subTitle"/>
          </p:nvPr>
        </p:nvSpPr>
        <p:spPr>
          <a:xfrm>
            <a:off x="602880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71" name="Google Shape;71;p14"/>
          <p:cNvSpPr txBox="1"/>
          <p:nvPr>
            <p:ph idx="6" type="subTitle"/>
          </p:nvPr>
        </p:nvSpPr>
        <p:spPr>
          <a:xfrm>
            <a:off x="602880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pic>
        <p:nvPicPr>
          <p:cNvPr id="72" name="Google Shape;72;p14"/>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73" name="Google Shape;73;p14"/>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extLst>
    <p:ext uri="{DCECCB84-F9BA-43D5-87BE-67443E8EF086}">
      <p15:sldGuideLst>
        <p15:guide id="1" pos="25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b">
  <p:cSld name="Photo_1_2_1">
    <p:spTree>
      <p:nvGrpSpPr>
        <p:cNvPr id="74" name="Shape 74"/>
        <p:cNvGrpSpPr/>
        <p:nvPr/>
      </p:nvGrpSpPr>
      <p:grpSpPr>
        <a:xfrm>
          <a:off x="0" y="0"/>
          <a:ext cx="0" cy="0"/>
          <a:chOff x="0" y="0"/>
          <a:chExt cx="0" cy="0"/>
        </a:xfrm>
      </p:grpSpPr>
      <p:sp>
        <p:nvSpPr>
          <p:cNvPr id="75" name="Google Shape;75;p15"/>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76" name="Google Shape;76;p15"/>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b">
  <p:cSld name="Photo_1_2_1_2">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9" name="Google Shape;79;p16"/>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80" name="Google Shape;80;p16"/>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b">
  <p:cSld name="Photo_1_2_1_1">
    <p:spTree>
      <p:nvGrpSpPr>
        <p:cNvPr id="81" name="Shape 81"/>
        <p:cNvGrpSpPr/>
        <p:nvPr/>
      </p:nvGrpSpPr>
      <p:grpSpPr>
        <a:xfrm>
          <a:off x="0" y="0"/>
          <a:ext cx="0" cy="0"/>
          <a:chOff x="0" y="0"/>
          <a:chExt cx="0" cy="0"/>
        </a:xfrm>
      </p:grpSpPr>
      <p:sp>
        <p:nvSpPr>
          <p:cNvPr id="82" name="Google Shape;82;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3" name="Google Shape;83;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7"/>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85" name="Google Shape;85;p17"/>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b">
  <p:cSld name="Photo_1_2_1_1_1">
    <p:spTree>
      <p:nvGrpSpPr>
        <p:cNvPr id="86" name="Shape 86"/>
        <p:cNvGrpSpPr/>
        <p:nvPr/>
      </p:nvGrpSpPr>
      <p:grpSpPr>
        <a:xfrm>
          <a:off x="0" y="0"/>
          <a:ext cx="0" cy="0"/>
          <a:chOff x="0" y="0"/>
          <a:chExt cx="0" cy="0"/>
        </a:xfrm>
      </p:grpSpPr>
      <p:sp>
        <p:nvSpPr>
          <p:cNvPr id="87" name="Google Shape;87;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8" name="Google Shape;88;p18"/>
          <p:cNvSpPr txBox="1"/>
          <p:nvPr>
            <p:ph idx="2" type="body"/>
          </p:nvPr>
        </p:nvSpPr>
        <p:spPr>
          <a:xfrm>
            <a:off x="51441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9" name="Google Shape;89;p18"/>
          <p:cNvSpPr txBox="1"/>
          <p:nvPr>
            <p:ph idx="3" type="body"/>
          </p:nvPr>
        </p:nvSpPr>
        <p:spPr>
          <a:xfrm>
            <a:off x="2727900" y="1152475"/>
            <a:ext cx="3999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Poppins Medium"/>
              <a:buChar char="●"/>
              <a:defRPr>
                <a:latin typeface="Poppins Medium"/>
                <a:ea typeface="Poppins Medium"/>
                <a:cs typeface="Poppins Medium"/>
                <a:sym typeface="Poppins Medium"/>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0" name="Google Shape;90;p18"/>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91" name="Google Shape;91;p18"/>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5b">
  <p:cSld name="Photo_1_2_1_1_1_1">
    <p:spTree>
      <p:nvGrpSpPr>
        <p:cNvPr id="92" name="Shape 92"/>
        <p:cNvGrpSpPr/>
        <p:nvPr/>
      </p:nvGrpSpPr>
      <p:grpSpPr>
        <a:xfrm>
          <a:off x="0" y="0"/>
          <a:ext cx="0" cy="0"/>
          <a:chOff x="0" y="0"/>
          <a:chExt cx="0" cy="0"/>
        </a:xfrm>
      </p:grpSpPr>
      <p:sp>
        <p:nvSpPr>
          <p:cNvPr id="93" name="Google Shape;93;p19"/>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94" name="Google Shape;94;p19"/>
          <p:cNvSpPr txBox="1"/>
          <p:nvPr>
            <p:ph idx="1" type="subTitle"/>
          </p:nvPr>
        </p:nvSpPr>
        <p:spPr>
          <a:xfrm>
            <a:off x="317025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95" name="Google Shape;95;p19"/>
          <p:cNvSpPr txBox="1"/>
          <p:nvPr>
            <p:ph idx="2" type="subTitle"/>
          </p:nvPr>
        </p:nvSpPr>
        <p:spPr>
          <a:xfrm>
            <a:off x="317025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96" name="Google Shape;96;p19"/>
          <p:cNvSpPr txBox="1"/>
          <p:nvPr>
            <p:ph idx="3" type="subTitle"/>
          </p:nvPr>
        </p:nvSpPr>
        <p:spPr>
          <a:xfrm>
            <a:off x="31170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97" name="Google Shape;97;p19"/>
          <p:cNvSpPr txBox="1"/>
          <p:nvPr>
            <p:ph idx="4" type="subTitle"/>
          </p:nvPr>
        </p:nvSpPr>
        <p:spPr>
          <a:xfrm>
            <a:off x="31170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98" name="Google Shape;98;p19"/>
          <p:cNvSpPr txBox="1"/>
          <p:nvPr>
            <p:ph idx="5" type="subTitle"/>
          </p:nvPr>
        </p:nvSpPr>
        <p:spPr>
          <a:xfrm>
            <a:off x="6028800" y="29481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99" name="Google Shape;99;p19"/>
          <p:cNvSpPr txBox="1"/>
          <p:nvPr>
            <p:ph idx="6" type="subTitle"/>
          </p:nvPr>
        </p:nvSpPr>
        <p:spPr>
          <a:xfrm>
            <a:off x="6028800" y="3261600"/>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pic>
        <p:nvPicPr>
          <p:cNvPr id="100" name="Google Shape;100;p19"/>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6">
  <p:cSld name="CUSTOM_9_1">
    <p:spTree>
      <p:nvGrpSpPr>
        <p:cNvPr id="101" name="Shape 101"/>
        <p:cNvGrpSpPr/>
        <p:nvPr/>
      </p:nvGrpSpPr>
      <p:grpSpPr>
        <a:xfrm>
          <a:off x="0" y="0"/>
          <a:ext cx="0" cy="0"/>
          <a:chOff x="0" y="0"/>
          <a:chExt cx="0" cy="0"/>
        </a:xfrm>
      </p:grpSpPr>
      <p:sp>
        <p:nvSpPr>
          <p:cNvPr id="102" name="Google Shape;102;p20"/>
          <p:cNvSpPr txBox="1"/>
          <p:nvPr>
            <p:ph type="title"/>
          </p:nvPr>
        </p:nvSpPr>
        <p:spPr>
          <a:xfrm>
            <a:off x="3296085" y="445025"/>
            <a:ext cx="57519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103" name="Google Shape;103;p20"/>
          <p:cNvSpPr txBox="1"/>
          <p:nvPr>
            <p:ph idx="1" type="body"/>
          </p:nvPr>
        </p:nvSpPr>
        <p:spPr>
          <a:xfrm>
            <a:off x="3243075" y="1152475"/>
            <a:ext cx="35202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104" name="Google Shape;104;p20"/>
          <p:cNvPicPr preferRelativeResize="0"/>
          <p:nvPr/>
        </p:nvPicPr>
        <p:blipFill rotWithShape="1">
          <a:blip r:embed="rId2">
            <a:alphaModFix/>
          </a:blip>
          <a:srcRect b="0" l="0" r="0" t="0"/>
          <a:stretch/>
        </p:blipFill>
        <p:spPr>
          <a:xfrm>
            <a:off x="-2266500" y="-2449975"/>
            <a:ext cx="5276150" cy="5276150"/>
          </a:xfrm>
          <a:prstGeom prst="rect">
            <a:avLst/>
          </a:prstGeom>
          <a:noFill/>
          <a:ln>
            <a:noFill/>
          </a:ln>
        </p:spPr>
      </p:pic>
      <p:pic>
        <p:nvPicPr>
          <p:cNvPr id="105" name="Google Shape;105;p20"/>
          <p:cNvPicPr preferRelativeResize="0"/>
          <p:nvPr/>
        </p:nvPicPr>
        <p:blipFill>
          <a:blip r:embed="rId3">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1">
  <p:cSld name="CUSTOM">
    <p:spTree>
      <p:nvGrpSpPr>
        <p:cNvPr id="10" name="Shape 10"/>
        <p:cNvGrpSpPr/>
        <p:nvPr/>
      </p:nvGrpSpPr>
      <p:grpSpPr>
        <a:xfrm>
          <a:off x="0" y="0"/>
          <a:ext cx="0" cy="0"/>
          <a:chOff x="0" y="0"/>
          <a:chExt cx="0" cy="0"/>
        </a:xfrm>
      </p:grpSpPr>
      <p:pic>
        <p:nvPicPr>
          <p:cNvPr id="11" name="Google Shape;11;p3"/>
          <p:cNvPicPr preferRelativeResize="0"/>
          <p:nvPr/>
        </p:nvPicPr>
        <p:blipFill>
          <a:blip r:embed="rId2">
            <a:alphaModFix/>
          </a:blip>
          <a:stretch>
            <a:fillRect/>
          </a:stretch>
        </p:blipFill>
        <p:spPr>
          <a:xfrm>
            <a:off x="6283826" y="2248146"/>
            <a:ext cx="2158802" cy="647214"/>
          </a:xfrm>
          <a:prstGeom prst="rect">
            <a:avLst/>
          </a:prstGeom>
          <a:noFill/>
          <a:ln>
            <a:noFill/>
          </a:ln>
        </p:spPr>
      </p:pic>
      <p:sp>
        <p:nvSpPr>
          <p:cNvPr id="12" name="Google Shape;12;p3"/>
          <p:cNvSpPr txBox="1"/>
          <p:nvPr>
            <p:ph type="title"/>
          </p:nvPr>
        </p:nvSpPr>
        <p:spPr>
          <a:xfrm>
            <a:off x="607200" y="1903150"/>
            <a:ext cx="42510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Font typeface="Poppins"/>
              <a:buNone/>
              <a:defRPr b="1">
                <a:latin typeface="Poppins"/>
                <a:ea typeface="Poppins"/>
                <a:cs typeface="Poppins"/>
                <a:sym typeface="Poppins"/>
              </a:defRPr>
            </a:lvl2pPr>
            <a:lvl3pPr lvl="2">
              <a:spcBef>
                <a:spcPts val="0"/>
              </a:spcBef>
              <a:spcAft>
                <a:spcPts val="0"/>
              </a:spcAft>
              <a:buSzPts val="2800"/>
              <a:buFont typeface="Poppins"/>
              <a:buNone/>
              <a:defRPr b="1">
                <a:latin typeface="Poppins"/>
                <a:ea typeface="Poppins"/>
                <a:cs typeface="Poppins"/>
                <a:sym typeface="Poppins"/>
              </a:defRPr>
            </a:lvl3pPr>
            <a:lvl4pPr lvl="3">
              <a:spcBef>
                <a:spcPts val="0"/>
              </a:spcBef>
              <a:spcAft>
                <a:spcPts val="0"/>
              </a:spcAft>
              <a:buSzPts val="2800"/>
              <a:buFont typeface="Poppins"/>
              <a:buNone/>
              <a:defRPr b="1">
                <a:latin typeface="Poppins"/>
                <a:ea typeface="Poppins"/>
                <a:cs typeface="Poppins"/>
                <a:sym typeface="Poppins"/>
              </a:defRPr>
            </a:lvl4pPr>
            <a:lvl5pPr lvl="4">
              <a:spcBef>
                <a:spcPts val="0"/>
              </a:spcBef>
              <a:spcAft>
                <a:spcPts val="0"/>
              </a:spcAft>
              <a:buSzPts val="2800"/>
              <a:buFont typeface="Poppins"/>
              <a:buNone/>
              <a:defRPr b="1">
                <a:latin typeface="Poppins"/>
                <a:ea typeface="Poppins"/>
                <a:cs typeface="Poppins"/>
                <a:sym typeface="Poppins"/>
              </a:defRPr>
            </a:lvl5pPr>
            <a:lvl6pPr lvl="5">
              <a:spcBef>
                <a:spcPts val="0"/>
              </a:spcBef>
              <a:spcAft>
                <a:spcPts val="0"/>
              </a:spcAft>
              <a:buSzPts val="2800"/>
              <a:buFont typeface="Poppins"/>
              <a:buNone/>
              <a:defRPr b="1">
                <a:latin typeface="Poppins"/>
                <a:ea typeface="Poppins"/>
                <a:cs typeface="Poppins"/>
                <a:sym typeface="Poppins"/>
              </a:defRPr>
            </a:lvl6pPr>
            <a:lvl7pPr lvl="6">
              <a:spcBef>
                <a:spcPts val="0"/>
              </a:spcBef>
              <a:spcAft>
                <a:spcPts val="0"/>
              </a:spcAft>
              <a:buSzPts val="2800"/>
              <a:buFont typeface="Poppins"/>
              <a:buNone/>
              <a:defRPr b="1">
                <a:latin typeface="Poppins"/>
                <a:ea typeface="Poppins"/>
                <a:cs typeface="Poppins"/>
                <a:sym typeface="Poppins"/>
              </a:defRPr>
            </a:lvl7pPr>
            <a:lvl8pPr lvl="7">
              <a:spcBef>
                <a:spcPts val="0"/>
              </a:spcBef>
              <a:spcAft>
                <a:spcPts val="0"/>
              </a:spcAft>
              <a:buSzPts val="2800"/>
              <a:buFont typeface="Poppins"/>
              <a:buNone/>
              <a:defRPr b="1">
                <a:latin typeface="Poppins"/>
                <a:ea typeface="Poppins"/>
                <a:cs typeface="Poppins"/>
                <a:sym typeface="Poppins"/>
              </a:defRPr>
            </a:lvl8pPr>
            <a:lvl9pPr lvl="8">
              <a:spcBef>
                <a:spcPts val="0"/>
              </a:spcBef>
              <a:spcAft>
                <a:spcPts val="0"/>
              </a:spcAft>
              <a:buSzPts val="2800"/>
              <a:buFont typeface="Poppins"/>
              <a:buNone/>
              <a:defRPr b="1">
                <a:latin typeface="Poppins"/>
                <a:ea typeface="Poppins"/>
                <a:cs typeface="Poppins"/>
                <a:sym typeface="Poppins"/>
              </a:defRPr>
            </a:lvl9pPr>
          </a:lstStyle>
          <a:p/>
        </p:txBody>
      </p:sp>
      <p:sp>
        <p:nvSpPr>
          <p:cNvPr id="13" name="Google Shape;13;p3"/>
          <p:cNvSpPr/>
          <p:nvPr/>
        </p:nvSpPr>
        <p:spPr>
          <a:xfrm>
            <a:off x="-21300" y="4901825"/>
            <a:ext cx="9186600" cy="53100"/>
          </a:xfrm>
          <a:prstGeom prst="rect">
            <a:avLst/>
          </a:prstGeom>
          <a:gradFill>
            <a:gsLst>
              <a:gs pos="0">
                <a:srgbClr val="00BAC8"/>
              </a:gs>
              <a:gs pos="100000">
                <a:srgbClr val="00C788"/>
              </a:gs>
            </a:gsLst>
            <a:lin ang="18900044"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4" name="Google Shape;14;p3"/>
          <p:cNvSpPr txBox="1"/>
          <p:nvPr>
            <p:ph idx="2" type="title"/>
          </p:nvPr>
        </p:nvSpPr>
        <p:spPr>
          <a:xfrm>
            <a:off x="607200" y="3002625"/>
            <a:ext cx="59205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000"/>
              <a:buFont typeface="Poppins Medium"/>
              <a:buNone/>
              <a:defRPr b="0" sz="2000">
                <a:latin typeface="Poppins Medium"/>
                <a:ea typeface="Poppins Medium"/>
                <a:cs typeface="Poppins Medium"/>
                <a:sym typeface="Poppins Medium"/>
              </a:defRPr>
            </a:lvl1pPr>
            <a:lvl2pPr lvl="1" rtl="0">
              <a:spcBef>
                <a:spcPts val="0"/>
              </a:spcBef>
              <a:spcAft>
                <a:spcPts val="0"/>
              </a:spcAft>
              <a:buSzPts val="2800"/>
              <a:buFont typeface="Poppins"/>
              <a:buNone/>
              <a:defRPr b="1">
                <a:latin typeface="Poppins"/>
                <a:ea typeface="Poppins"/>
                <a:cs typeface="Poppins"/>
                <a:sym typeface="Poppins"/>
              </a:defRPr>
            </a:lvl2pPr>
            <a:lvl3pPr lvl="2" rtl="0">
              <a:spcBef>
                <a:spcPts val="0"/>
              </a:spcBef>
              <a:spcAft>
                <a:spcPts val="0"/>
              </a:spcAft>
              <a:buSzPts val="2800"/>
              <a:buFont typeface="Poppins"/>
              <a:buNone/>
              <a:defRPr b="1">
                <a:latin typeface="Poppins"/>
                <a:ea typeface="Poppins"/>
                <a:cs typeface="Poppins"/>
                <a:sym typeface="Poppins"/>
              </a:defRPr>
            </a:lvl3pPr>
            <a:lvl4pPr lvl="3" rtl="0">
              <a:spcBef>
                <a:spcPts val="0"/>
              </a:spcBef>
              <a:spcAft>
                <a:spcPts val="0"/>
              </a:spcAft>
              <a:buSzPts val="2800"/>
              <a:buFont typeface="Poppins"/>
              <a:buNone/>
              <a:defRPr b="1">
                <a:latin typeface="Poppins"/>
                <a:ea typeface="Poppins"/>
                <a:cs typeface="Poppins"/>
                <a:sym typeface="Poppins"/>
              </a:defRPr>
            </a:lvl4pPr>
            <a:lvl5pPr lvl="4" rtl="0">
              <a:spcBef>
                <a:spcPts val="0"/>
              </a:spcBef>
              <a:spcAft>
                <a:spcPts val="0"/>
              </a:spcAft>
              <a:buSzPts val="2800"/>
              <a:buFont typeface="Poppins"/>
              <a:buNone/>
              <a:defRPr b="1">
                <a:latin typeface="Poppins"/>
                <a:ea typeface="Poppins"/>
                <a:cs typeface="Poppins"/>
                <a:sym typeface="Poppins"/>
              </a:defRPr>
            </a:lvl5pPr>
            <a:lvl6pPr lvl="5" rtl="0">
              <a:spcBef>
                <a:spcPts val="0"/>
              </a:spcBef>
              <a:spcAft>
                <a:spcPts val="0"/>
              </a:spcAft>
              <a:buSzPts val="2800"/>
              <a:buFont typeface="Poppins"/>
              <a:buNone/>
              <a:defRPr b="1">
                <a:latin typeface="Poppins"/>
                <a:ea typeface="Poppins"/>
                <a:cs typeface="Poppins"/>
                <a:sym typeface="Poppins"/>
              </a:defRPr>
            </a:lvl6pPr>
            <a:lvl7pPr lvl="6" rtl="0">
              <a:spcBef>
                <a:spcPts val="0"/>
              </a:spcBef>
              <a:spcAft>
                <a:spcPts val="0"/>
              </a:spcAft>
              <a:buSzPts val="2800"/>
              <a:buFont typeface="Poppins"/>
              <a:buNone/>
              <a:defRPr b="1">
                <a:latin typeface="Poppins"/>
                <a:ea typeface="Poppins"/>
                <a:cs typeface="Poppins"/>
                <a:sym typeface="Poppins"/>
              </a:defRPr>
            </a:lvl7pPr>
            <a:lvl8pPr lvl="7" rtl="0">
              <a:spcBef>
                <a:spcPts val="0"/>
              </a:spcBef>
              <a:spcAft>
                <a:spcPts val="0"/>
              </a:spcAft>
              <a:buSzPts val="2800"/>
              <a:buFont typeface="Poppins"/>
              <a:buNone/>
              <a:defRPr b="1">
                <a:latin typeface="Poppins"/>
                <a:ea typeface="Poppins"/>
                <a:cs typeface="Poppins"/>
                <a:sym typeface="Poppins"/>
              </a:defRPr>
            </a:lvl8pPr>
            <a:lvl9pPr lvl="8" rtl="0">
              <a:spcBef>
                <a:spcPts val="0"/>
              </a:spcBef>
              <a:spcAft>
                <a:spcPts val="0"/>
              </a:spcAft>
              <a:buSzPts val="2800"/>
              <a:buFont typeface="Poppins"/>
              <a:buNone/>
              <a:defRPr b="1">
                <a:latin typeface="Poppins"/>
                <a:ea typeface="Poppins"/>
                <a:cs typeface="Poppins"/>
                <a:sym typeface="Poppi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Callout Text">
  <p:cSld name="CUSTOM_9_1_1">
    <p:spTree>
      <p:nvGrpSpPr>
        <p:cNvPr id="106" name="Shape 106"/>
        <p:cNvGrpSpPr/>
        <p:nvPr/>
      </p:nvGrpSpPr>
      <p:grpSpPr>
        <a:xfrm>
          <a:off x="0" y="0"/>
          <a:ext cx="0" cy="0"/>
          <a:chOff x="0" y="0"/>
          <a:chExt cx="0" cy="0"/>
        </a:xfrm>
      </p:grpSpPr>
      <p:sp>
        <p:nvSpPr>
          <p:cNvPr id="107" name="Google Shape;107;p21"/>
          <p:cNvSpPr txBox="1"/>
          <p:nvPr>
            <p:ph type="ctrTitle"/>
          </p:nvPr>
        </p:nvSpPr>
        <p:spPr>
          <a:xfrm>
            <a:off x="2935975" y="2067900"/>
            <a:ext cx="5806200" cy="7032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Font typeface="Poppins Light"/>
              <a:buNone/>
              <a:defRPr sz="3000">
                <a:latin typeface="Poppins Light"/>
                <a:ea typeface="Poppins Light"/>
                <a:cs typeface="Poppins Light"/>
                <a:sym typeface="Poppins Light"/>
              </a:defRPr>
            </a:lvl1pPr>
            <a:lvl2pPr lvl="1" rtl="0">
              <a:spcBef>
                <a:spcPts val="0"/>
              </a:spcBef>
              <a:spcAft>
                <a:spcPts val="0"/>
              </a:spcAft>
              <a:buSzPts val="5200"/>
              <a:buFont typeface="Poppins Light"/>
              <a:buNone/>
              <a:defRPr sz="5200">
                <a:latin typeface="Poppins Light"/>
                <a:ea typeface="Poppins Light"/>
                <a:cs typeface="Poppins Light"/>
                <a:sym typeface="Poppins Light"/>
              </a:defRPr>
            </a:lvl2pPr>
            <a:lvl3pPr lvl="2" rtl="0">
              <a:spcBef>
                <a:spcPts val="0"/>
              </a:spcBef>
              <a:spcAft>
                <a:spcPts val="0"/>
              </a:spcAft>
              <a:buSzPts val="5200"/>
              <a:buFont typeface="Poppins Light"/>
              <a:buNone/>
              <a:defRPr sz="5200">
                <a:latin typeface="Poppins Light"/>
                <a:ea typeface="Poppins Light"/>
                <a:cs typeface="Poppins Light"/>
                <a:sym typeface="Poppins Light"/>
              </a:defRPr>
            </a:lvl3pPr>
            <a:lvl4pPr lvl="3" rtl="0">
              <a:spcBef>
                <a:spcPts val="0"/>
              </a:spcBef>
              <a:spcAft>
                <a:spcPts val="0"/>
              </a:spcAft>
              <a:buSzPts val="5200"/>
              <a:buFont typeface="Poppins Light"/>
              <a:buNone/>
              <a:defRPr sz="5200">
                <a:latin typeface="Poppins Light"/>
                <a:ea typeface="Poppins Light"/>
                <a:cs typeface="Poppins Light"/>
                <a:sym typeface="Poppins Light"/>
              </a:defRPr>
            </a:lvl4pPr>
            <a:lvl5pPr lvl="4" rtl="0">
              <a:spcBef>
                <a:spcPts val="0"/>
              </a:spcBef>
              <a:spcAft>
                <a:spcPts val="0"/>
              </a:spcAft>
              <a:buSzPts val="5200"/>
              <a:buFont typeface="Poppins Light"/>
              <a:buNone/>
              <a:defRPr sz="5200">
                <a:latin typeface="Poppins Light"/>
                <a:ea typeface="Poppins Light"/>
                <a:cs typeface="Poppins Light"/>
                <a:sym typeface="Poppins Light"/>
              </a:defRPr>
            </a:lvl5pPr>
            <a:lvl6pPr lvl="5" rtl="0">
              <a:spcBef>
                <a:spcPts val="0"/>
              </a:spcBef>
              <a:spcAft>
                <a:spcPts val="0"/>
              </a:spcAft>
              <a:buSzPts val="5200"/>
              <a:buFont typeface="Poppins Light"/>
              <a:buNone/>
              <a:defRPr sz="5200">
                <a:latin typeface="Poppins Light"/>
                <a:ea typeface="Poppins Light"/>
                <a:cs typeface="Poppins Light"/>
                <a:sym typeface="Poppins Light"/>
              </a:defRPr>
            </a:lvl6pPr>
            <a:lvl7pPr lvl="6" rtl="0">
              <a:spcBef>
                <a:spcPts val="0"/>
              </a:spcBef>
              <a:spcAft>
                <a:spcPts val="0"/>
              </a:spcAft>
              <a:buSzPts val="5200"/>
              <a:buFont typeface="Poppins Light"/>
              <a:buNone/>
              <a:defRPr sz="5200">
                <a:latin typeface="Poppins Light"/>
                <a:ea typeface="Poppins Light"/>
                <a:cs typeface="Poppins Light"/>
                <a:sym typeface="Poppins Light"/>
              </a:defRPr>
            </a:lvl7pPr>
            <a:lvl8pPr lvl="7" rtl="0">
              <a:spcBef>
                <a:spcPts val="0"/>
              </a:spcBef>
              <a:spcAft>
                <a:spcPts val="0"/>
              </a:spcAft>
              <a:buSzPts val="5200"/>
              <a:buFont typeface="Poppins Light"/>
              <a:buNone/>
              <a:defRPr sz="5200">
                <a:latin typeface="Poppins Light"/>
                <a:ea typeface="Poppins Light"/>
                <a:cs typeface="Poppins Light"/>
                <a:sym typeface="Poppins Light"/>
              </a:defRPr>
            </a:lvl8pPr>
            <a:lvl9pPr lvl="8" rtl="0">
              <a:spcBef>
                <a:spcPts val="0"/>
              </a:spcBef>
              <a:spcAft>
                <a:spcPts val="0"/>
              </a:spcAft>
              <a:buSzPts val="5200"/>
              <a:buFont typeface="Poppins Light"/>
              <a:buNone/>
              <a:defRPr sz="5200">
                <a:latin typeface="Poppins Light"/>
                <a:ea typeface="Poppins Light"/>
                <a:cs typeface="Poppins Light"/>
                <a:sym typeface="Poppins Light"/>
              </a:defRPr>
            </a:lvl9pPr>
          </a:lstStyle>
          <a:p/>
        </p:txBody>
      </p:sp>
      <p:pic>
        <p:nvPicPr>
          <p:cNvPr id="108" name="Google Shape;108;p21"/>
          <p:cNvPicPr preferRelativeResize="0"/>
          <p:nvPr/>
        </p:nvPicPr>
        <p:blipFill rotWithShape="1">
          <a:blip r:embed="rId2">
            <a:alphaModFix/>
          </a:blip>
          <a:srcRect b="0" l="0" r="0" t="0"/>
          <a:stretch/>
        </p:blipFill>
        <p:spPr>
          <a:xfrm>
            <a:off x="-2266500" y="-2449975"/>
            <a:ext cx="5276150" cy="5276150"/>
          </a:xfrm>
          <a:prstGeom prst="rect">
            <a:avLst/>
          </a:prstGeom>
          <a:noFill/>
          <a:ln>
            <a:noFill/>
          </a:ln>
        </p:spPr>
      </p:pic>
      <p:pic>
        <p:nvPicPr>
          <p:cNvPr id="109" name="Google Shape;109;p21"/>
          <p:cNvPicPr preferRelativeResize="0"/>
          <p:nvPr/>
        </p:nvPicPr>
        <p:blipFill>
          <a:blip r:embed="rId3">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Right">
  <p:cSld name="CUSTOM_7">
    <p:spTree>
      <p:nvGrpSpPr>
        <p:cNvPr id="110" name="Shape 110"/>
        <p:cNvGrpSpPr/>
        <p:nvPr/>
      </p:nvGrpSpPr>
      <p:grpSpPr>
        <a:xfrm>
          <a:off x="0" y="0"/>
          <a:ext cx="0" cy="0"/>
          <a:chOff x="0" y="0"/>
          <a:chExt cx="0" cy="0"/>
        </a:xfrm>
      </p:grpSpPr>
      <p:sp>
        <p:nvSpPr>
          <p:cNvPr id="111" name="Google Shape;111;p22"/>
          <p:cNvSpPr txBox="1"/>
          <p:nvPr>
            <p:ph type="title"/>
          </p:nvPr>
        </p:nvSpPr>
        <p:spPr>
          <a:xfrm>
            <a:off x="334600" y="1238400"/>
            <a:ext cx="39003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 name="Google Shape;112;p22"/>
          <p:cNvSpPr txBox="1"/>
          <p:nvPr>
            <p:ph idx="1" type="body"/>
          </p:nvPr>
        </p:nvSpPr>
        <p:spPr>
          <a:xfrm>
            <a:off x="311700" y="1994100"/>
            <a:ext cx="4308600" cy="3179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dk1"/>
              </a:buClr>
              <a:buSzPts val="1300"/>
              <a:buChar char="■"/>
              <a:defRPr sz="1300">
                <a:solidFill>
                  <a:schemeClr val="dk1"/>
                </a:solidFill>
              </a:defRPr>
            </a:lvl6pPr>
            <a:lvl7pPr indent="-311150" lvl="6" marL="3200400" rtl="0">
              <a:spcBef>
                <a:spcPts val="0"/>
              </a:spcBef>
              <a:spcAft>
                <a:spcPts val="0"/>
              </a:spcAft>
              <a:buClr>
                <a:schemeClr val="dk1"/>
              </a:buClr>
              <a:buSzPts val="1300"/>
              <a:buChar char="●"/>
              <a:defRPr sz="1300">
                <a:solidFill>
                  <a:schemeClr val="dk1"/>
                </a:solidFill>
              </a:defRPr>
            </a:lvl7pPr>
            <a:lvl8pPr indent="-311150" lvl="7" marL="3657600" rtl="0">
              <a:spcBef>
                <a:spcPts val="0"/>
              </a:spcBef>
              <a:spcAft>
                <a:spcPts val="0"/>
              </a:spcAft>
              <a:buClr>
                <a:schemeClr val="dk1"/>
              </a:buClr>
              <a:buSzPts val="1300"/>
              <a:buChar char="○"/>
              <a:defRPr sz="1300">
                <a:solidFill>
                  <a:schemeClr val="dk1"/>
                </a:solidFill>
              </a:defRPr>
            </a:lvl8pPr>
            <a:lvl9pPr indent="-311150" lvl="8" marL="4114800" rtl="0">
              <a:spcBef>
                <a:spcPts val="0"/>
              </a:spcBef>
              <a:spcAft>
                <a:spcPts val="0"/>
              </a:spcAft>
              <a:buClr>
                <a:schemeClr val="dk1"/>
              </a:buClr>
              <a:buSzPts val="1300"/>
              <a:buChar char="■"/>
              <a:defRPr sz="1300">
                <a:solidFill>
                  <a:schemeClr val="dk1"/>
                </a:solidFill>
              </a:defRPr>
            </a:lvl9pPr>
          </a:lstStyle>
          <a:p/>
        </p:txBody>
      </p:sp>
      <p:sp>
        <p:nvSpPr>
          <p:cNvPr id="113" name="Google Shape;113;p22"/>
          <p:cNvSpPr/>
          <p:nvPr/>
        </p:nvSpPr>
        <p:spPr>
          <a:xfrm>
            <a:off x="0" y="4901831"/>
            <a:ext cx="9144000" cy="53100"/>
          </a:xfrm>
          <a:prstGeom prst="rect">
            <a:avLst/>
          </a:prstGeom>
          <a:gradFill>
            <a:gsLst>
              <a:gs pos="0">
                <a:srgbClr val="00BAC8"/>
              </a:gs>
              <a:gs pos="100000">
                <a:srgbClr val="00C788"/>
              </a:gs>
            </a:gsLst>
            <a:lin ang="18900044"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p:cSld name="CUSTOM_7_1">
    <p:spTree>
      <p:nvGrpSpPr>
        <p:cNvPr id="114" name="Shape 114"/>
        <p:cNvGrpSpPr/>
        <p:nvPr/>
      </p:nvGrpSpPr>
      <p:grpSpPr>
        <a:xfrm>
          <a:off x="0" y="0"/>
          <a:ext cx="0" cy="0"/>
          <a:chOff x="0" y="0"/>
          <a:chExt cx="0" cy="0"/>
        </a:xfrm>
      </p:grpSpPr>
      <p:sp>
        <p:nvSpPr>
          <p:cNvPr id="115" name="Google Shape;115;p23"/>
          <p:cNvSpPr txBox="1"/>
          <p:nvPr>
            <p:ph type="title"/>
          </p:nvPr>
        </p:nvSpPr>
        <p:spPr>
          <a:xfrm>
            <a:off x="4858300" y="1238400"/>
            <a:ext cx="39003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6" name="Google Shape;116;p23"/>
          <p:cNvSpPr txBox="1"/>
          <p:nvPr>
            <p:ph idx="1" type="body"/>
          </p:nvPr>
        </p:nvSpPr>
        <p:spPr>
          <a:xfrm>
            <a:off x="4835400" y="1994100"/>
            <a:ext cx="4308600" cy="3179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dk1"/>
              </a:buClr>
              <a:buSzPts val="1300"/>
              <a:buChar char="■"/>
              <a:defRPr sz="1300">
                <a:solidFill>
                  <a:schemeClr val="dk1"/>
                </a:solidFill>
              </a:defRPr>
            </a:lvl6pPr>
            <a:lvl7pPr indent="-311150" lvl="6" marL="3200400" rtl="0">
              <a:spcBef>
                <a:spcPts val="0"/>
              </a:spcBef>
              <a:spcAft>
                <a:spcPts val="0"/>
              </a:spcAft>
              <a:buClr>
                <a:schemeClr val="dk1"/>
              </a:buClr>
              <a:buSzPts val="1300"/>
              <a:buChar char="●"/>
              <a:defRPr sz="1300">
                <a:solidFill>
                  <a:schemeClr val="dk1"/>
                </a:solidFill>
              </a:defRPr>
            </a:lvl7pPr>
            <a:lvl8pPr indent="-311150" lvl="7" marL="3657600" rtl="0">
              <a:spcBef>
                <a:spcPts val="0"/>
              </a:spcBef>
              <a:spcAft>
                <a:spcPts val="0"/>
              </a:spcAft>
              <a:buClr>
                <a:schemeClr val="dk1"/>
              </a:buClr>
              <a:buSzPts val="1300"/>
              <a:buChar char="○"/>
              <a:defRPr sz="1300">
                <a:solidFill>
                  <a:schemeClr val="dk1"/>
                </a:solidFill>
              </a:defRPr>
            </a:lvl8pPr>
            <a:lvl9pPr indent="-311150" lvl="8" marL="4114800" rtl="0">
              <a:spcBef>
                <a:spcPts val="0"/>
              </a:spcBef>
              <a:spcAft>
                <a:spcPts val="0"/>
              </a:spcAft>
              <a:buClr>
                <a:schemeClr val="dk1"/>
              </a:buClr>
              <a:buSzPts val="1300"/>
              <a:buChar char="■"/>
              <a:defRPr sz="1300">
                <a:solidFill>
                  <a:schemeClr val="dk1"/>
                </a:solidFill>
              </a:defRPr>
            </a:lvl9pPr>
          </a:lstStyle>
          <a:p/>
        </p:txBody>
      </p:sp>
      <p:sp>
        <p:nvSpPr>
          <p:cNvPr id="117" name="Google Shape;117;p23"/>
          <p:cNvSpPr/>
          <p:nvPr/>
        </p:nvSpPr>
        <p:spPr>
          <a:xfrm>
            <a:off x="0" y="4901831"/>
            <a:ext cx="9144000" cy="53100"/>
          </a:xfrm>
          <a:prstGeom prst="rect">
            <a:avLst/>
          </a:prstGeom>
          <a:gradFill>
            <a:gsLst>
              <a:gs pos="0">
                <a:srgbClr val="00BAC8"/>
              </a:gs>
              <a:gs pos="100000">
                <a:srgbClr val="00C788"/>
              </a:gs>
            </a:gsLst>
            <a:lin ang="18900044"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547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CUSTOM_12">
    <p:spTree>
      <p:nvGrpSpPr>
        <p:cNvPr id="118" name="Shape 118"/>
        <p:cNvGrpSpPr/>
        <p:nvPr/>
      </p:nvGrpSpPr>
      <p:grpSpPr>
        <a:xfrm>
          <a:off x="0" y="0"/>
          <a:ext cx="0" cy="0"/>
          <a:chOff x="0" y="0"/>
          <a:chExt cx="0" cy="0"/>
        </a:xfrm>
      </p:grpSpPr>
      <p:sp>
        <p:nvSpPr>
          <p:cNvPr id="119" name="Google Shape;119;p24"/>
          <p:cNvSpPr/>
          <p:nvPr/>
        </p:nvSpPr>
        <p:spPr>
          <a:xfrm>
            <a:off x="0" y="3097163"/>
            <a:ext cx="9144000" cy="2046300"/>
          </a:xfrm>
          <a:prstGeom prst="rect">
            <a:avLst/>
          </a:prstGeom>
          <a:solidFill>
            <a:srgbClr val="EBEBEB"/>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20" name="Google Shape;120;p24"/>
          <p:cNvSpPr txBox="1"/>
          <p:nvPr>
            <p:ph idx="1" type="subTitle"/>
          </p:nvPr>
        </p:nvSpPr>
        <p:spPr>
          <a:xfrm>
            <a:off x="311700" y="3235700"/>
            <a:ext cx="4757100" cy="4179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900"/>
              <a:buFont typeface="Poppins Medium"/>
              <a:buNone/>
              <a:defRPr sz="13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21" name="Google Shape;121;p24"/>
          <p:cNvSpPr/>
          <p:nvPr/>
        </p:nvSpPr>
        <p:spPr>
          <a:xfrm>
            <a:off x="553331" y="2051196"/>
            <a:ext cx="8037300" cy="262500"/>
          </a:xfrm>
          <a:prstGeom prst="rightArrow">
            <a:avLst>
              <a:gd fmla="val 50000" name="adj1"/>
              <a:gd fmla="val 81225" name="adj2"/>
            </a:avLst>
          </a:prstGeom>
          <a:gradFill>
            <a:gsLst>
              <a:gs pos="0">
                <a:srgbClr val="00BAC8"/>
              </a:gs>
              <a:gs pos="63000">
                <a:srgbClr val="00C1A8"/>
              </a:gs>
              <a:gs pos="100000">
                <a:srgbClr val="00CA5F"/>
              </a:gs>
            </a:gsLst>
            <a:lin ang="18900044" scaled="0"/>
          </a:gra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2" name="Google Shape;122;p24"/>
          <p:cNvSpPr/>
          <p:nvPr/>
        </p:nvSpPr>
        <p:spPr>
          <a:xfrm>
            <a:off x="6768384" y="1000803"/>
            <a:ext cx="1271552" cy="585032"/>
          </a:xfrm>
          <a:custGeom>
            <a:rect b="b" l="l" r="r" t="t"/>
            <a:pathLst>
              <a:path extrusionOk="0" h="561182" w="1574677">
                <a:moveTo>
                  <a:pt x="0" y="0"/>
                </a:moveTo>
                <a:lnTo>
                  <a:pt x="1574677" y="0"/>
                </a:lnTo>
                <a:lnTo>
                  <a:pt x="1574677" y="360040"/>
                </a:lnTo>
                <a:lnTo>
                  <a:pt x="887910" y="360040"/>
                </a:lnTo>
                <a:lnTo>
                  <a:pt x="787339" y="561182"/>
                </a:lnTo>
                <a:lnTo>
                  <a:pt x="686768" y="360040"/>
                </a:lnTo>
                <a:lnTo>
                  <a:pt x="0" y="360040"/>
                </a:lnTo>
                <a:close/>
              </a:path>
            </a:pathLst>
          </a:custGeom>
          <a:solidFill>
            <a:srgbClr val="FFFFFF"/>
          </a:solidFill>
          <a:ln cap="flat" cmpd="sng" w="9525">
            <a:solidFill>
              <a:srgbClr val="00CA5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3" name="Google Shape;123;p24"/>
          <p:cNvSpPr/>
          <p:nvPr/>
        </p:nvSpPr>
        <p:spPr>
          <a:xfrm>
            <a:off x="4868947" y="1005457"/>
            <a:ext cx="1271552" cy="585032"/>
          </a:xfrm>
          <a:custGeom>
            <a:rect b="b" l="l" r="r" t="t"/>
            <a:pathLst>
              <a:path extrusionOk="0" h="561182" w="1574677">
                <a:moveTo>
                  <a:pt x="0" y="0"/>
                </a:moveTo>
                <a:lnTo>
                  <a:pt x="1574677" y="0"/>
                </a:lnTo>
                <a:lnTo>
                  <a:pt x="1574677" y="360040"/>
                </a:lnTo>
                <a:lnTo>
                  <a:pt x="887910" y="360040"/>
                </a:lnTo>
                <a:lnTo>
                  <a:pt x="787339" y="561182"/>
                </a:lnTo>
                <a:lnTo>
                  <a:pt x="686768" y="360040"/>
                </a:lnTo>
                <a:lnTo>
                  <a:pt x="0" y="36004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4" name="Google Shape;124;p24"/>
          <p:cNvSpPr/>
          <p:nvPr/>
        </p:nvSpPr>
        <p:spPr>
          <a:xfrm>
            <a:off x="1186450" y="1657019"/>
            <a:ext cx="1034100" cy="1034100"/>
          </a:xfrm>
          <a:prstGeom prst="ellipse">
            <a:avLst/>
          </a:prstGeom>
          <a:solidFill>
            <a:srgbClr val="00A4B0"/>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5" name="Google Shape;125;p24"/>
          <p:cNvSpPr/>
          <p:nvPr/>
        </p:nvSpPr>
        <p:spPr>
          <a:xfrm>
            <a:off x="1070323" y="1002568"/>
            <a:ext cx="1271552" cy="585032"/>
          </a:xfrm>
          <a:custGeom>
            <a:rect b="b" l="l" r="r" t="t"/>
            <a:pathLst>
              <a:path extrusionOk="0" h="561182" w="1574677">
                <a:moveTo>
                  <a:pt x="0" y="0"/>
                </a:moveTo>
                <a:lnTo>
                  <a:pt x="1574677" y="0"/>
                </a:lnTo>
                <a:lnTo>
                  <a:pt x="1574677" y="360040"/>
                </a:lnTo>
                <a:lnTo>
                  <a:pt x="887910" y="360040"/>
                </a:lnTo>
                <a:lnTo>
                  <a:pt x="787339" y="561182"/>
                </a:lnTo>
                <a:lnTo>
                  <a:pt x="686768" y="360040"/>
                </a:lnTo>
                <a:lnTo>
                  <a:pt x="0" y="360040"/>
                </a:lnTo>
                <a:close/>
              </a:path>
            </a:pathLst>
          </a:custGeom>
          <a:solidFill>
            <a:srgbClr val="FFFFFF"/>
          </a:solidFill>
          <a:ln cap="flat" cmpd="sng" w="9525">
            <a:solidFill>
              <a:srgbClr val="027C74"/>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6" name="Google Shape;126;p24"/>
          <p:cNvSpPr/>
          <p:nvPr/>
        </p:nvSpPr>
        <p:spPr>
          <a:xfrm>
            <a:off x="2968843" y="1013544"/>
            <a:ext cx="1271552" cy="585032"/>
          </a:xfrm>
          <a:custGeom>
            <a:rect b="b" l="l" r="r" t="t"/>
            <a:pathLst>
              <a:path extrusionOk="0" h="561182" w="1574677">
                <a:moveTo>
                  <a:pt x="0" y="0"/>
                </a:moveTo>
                <a:lnTo>
                  <a:pt x="1574677" y="0"/>
                </a:lnTo>
                <a:lnTo>
                  <a:pt x="1574677" y="360040"/>
                </a:lnTo>
                <a:lnTo>
                  <a:pt x="887910" y="360040"/>
                </a:lnTo>
                <a:lnTo>
                  <a:pt x="787339" y="561182"/>
                </a:lnTo>
                <a:lnTo>
                  <a:pt x="686768" y="360040"/>
                </a:lnTo>
                <a:lnTo>
                  <a:pt x="0" y="360040"/>
                </a:lnTo>
                <a:close/>
              </a:path>
            </a:pathLst>
          </a:custGeom>
          <a:solidFill>
            <a:srgbClr val="FFFFFF"/>
          </a:solidFill>
          <a:ln cap="flat" cmpd="sng" w="9525">
            <a:solidFill>
              <a:srgbClr val="00A761"/>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7" name="Google Shape;127;p24"/>
          <p:cNvSpPr/>
          <p:nvPr/>
        </p:nvSpPr>
        <p:spPr>
          <a:xfrm>
            <a:off x="3082722" y="1657019"/>
            <a:ext cx="1034100" cy="1034100"/>
          </a:xfrm>
          <a:prstGeom prst="ellipse">
            <a:avLst/>
          </a:prstGeom>
          <a:solidFill>
            <a:schemeClr val="lt2"/>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8" name="Google Shape;128;p24"/>
          <p:cNvSpPr/>
          <p:nvPr/>
        </p:nvSpPr>
        <p:spPr>
          <a:xfrm>
            <a:off x="4996817" y="1657019"/>
            <a:ext cx="1034100" cy="10341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29" name="Google Shape;129;p24"/>
          <p:cNvSpPr/>
          <p:nvPr/>
        </p:nvSpPr>
        <p:spPr>
          <a:xfrm>
            <a:off x="6890652" y="1657019"/>
            <a:ext cx="1034100" cy="1034100"/>
          </a:xfrm>
          <a:prstGeom prst="ellipse">
            <a:avLst/>
          </a:prstGeom>
          <a:solidFill>
            <a:srgbClr val="00CA5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30" name="Google Shape;130;p24"/>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131" name="Google Shape;131;p24"/>
          <p:cNvSpPr txBox="1"/>
          <p:nvPr>
            <p:ph idx="2" type="subTitle"/>
          </p:nvPr>
        </p:nvSpPr>
        <p:spPr>
          <a:xfrm>
            <a:off x="6844175" y="1010824"/>
            <a:ext cx="1122000" cy="793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rgbClr val="00CA5F"/>
              </a:buClr>
              <a:buSzPts val="1700"/>
              <a:buFont typeface="Poppins Medium"/>
              <a:buNone/>
              <a:defRPr sz="1117">
                <a:solidFill>
                  <a:srgbClr val="00CA5F"/>
                </a:solidFill>
                <a:latin typeface="Poppins Medium"/>
                <a:ea typeface="Poppins Medium"/>
                <a:cs typeface="Poppins Medium"/>
                <a:sym typeface="Poppins Medium"/>
              </a:defRPr>
            </a:lvl1pPr>
            <a:lvl2pPr lvl="1" rtl="0" algn="ctr">
              <a:lnSpc>
                <a:spcPct val="80000"/>
              </a:lnSpc>
              <a:spcBef>
                <a:spcPts val="0"/>
              </a:spcBef>
              <a:spcAft>
                <a:spcPts val="0"/>
              </a:spcAft>
              <a:buClr>
                <a:schemeClr val="dk2"/>
              </a:buClr>
              <a:buSzPts val="1400"/>
              <a:buNone/>
              <a:defRPr sz="1217">
                <a:solidFill>
                  <a:schemeClr val="dk2"/>
                </a:solidFill>
              </a:defRPr>
            </a:lvl2pPr>
            <a:lvl3pPr lvl="2" rtl="0" algn="ctr">
              <a:lnSpc>
                <a:spcPct val="80000"/>
              </a:lnSpc>
              <a:spcBef>
                <a:spcPts val="0"/>
              </a:spcBef>
              <a:spcAft>
                <a:spcPts val="0"/>
              </a:spcAft>
              <a:buClr>
                <a:schemeClr val="dk2"/>
              </a:buClr>
              <a:buSzPts val="1400"/>
              <a:buNone/>
              <a:defRPr sz="1217">
                <a:solidFill>
                  <a:schemeClr val="dk2"/>
                </a:solidFill>
              </a:defRPr>
            </a:lvl3pPr>
            <a:lvl4pPr lvl="3" rtl="0" algn="ctr">
              <a:lnSpc>
                <a:spcPct val="80000"/>
              </a:lnSpc>
              <a:spcBef>
                <a:spcPts val="0"/>
              </a:spcBef>
              <a:spcAft>
                <a:spcPts val="0"/>
              </a:spcAft>
              <a:buClr>
                <a:schemeClr val="dk2"/>
              </a:buClr>
              <a:buSzPts val="1400"/>
              <a:buNone/>
              <a:defRPr sz="1217">
                <a:solidFill>
                  <a:schemeClr val="dk2"/>
                </a:solidFill>
              </a:defRPr>
            </a:lvl4pPr>
            <a:lvl5pPr lvl="4" rtl="0" algn="ctr">
              <a:lnSpc>
                <a:spcPct val="80000"/>
              </a:lnSpc>
              <a:spcBef>
                <a:spcPts val="0"/>
              </a:spcBef>
              <a:spcAft>
                <a:spcPts val="0"/>
              </a:spcAft>
              <a:buClr>
                <a:schemeClr val="dk2"/>
              </a:buClr>
              <a:buSzPts val="1400"/>
              <a:buNone/>
              <a:defRPr sz="1217">
                <a:solidFill>
                  <a:schemeClr val="dk2"/>
                </a:solidFill>
              </a:defRPr>
            </a:lvl5pPr>
            <a:lvl6pPr lvl="5" rtl="0" algn="ctr">
              <a:lnSpc>
                <a:spcPct val="80000"/>
              </a:lnSpc>
              <a:spcBef>
                <a:spcPts val="0"/>
              </a:spcBef>
              <a:spcAft>
                <a:spcPts val="0"/>
              </a:spcAft>
              <a:buClr>
                <a:schemeClr val="dk2"/>
              </a:buClr>
              <a:buSzPts val="1400"/>
              <a:buNone/>
              <a:defRPr sz="1217">
                <a:solidFill>
                  <a:schemeClr val="dk2"/>
                </a:solidFill>
              </a:defRPr>
            </a:lvl6pPr>
            <a:lvl7pPr lvl="6" rtl="0" algn="ctr">
              <a:lnSpc>
                <a:spcPct val="80000"/>
              </a:lnSpc>
              <a:spcBef>
                <a:spcPts val="0"/>
              </a:spcBef>
              <a:spcAft>
                <a:spcPts val="0"/>
              </a:spcAft>
              <a:buClr>
                <a:schemeClr val="dk2"/>
              </a:buClr>
              <a:buSzPts val="1400"/>
              <a:buNone/>
              <a:defRPr sz="1217">
                <a:solidFill>
                  <a:schemeClr val="dk2"/>
                </a:solidFill>
              </a:defRPr>
            </a:lvl7pPr>
            <a:lvl8pPr lvl="7" rtl="0" algn="ctr">
              <a:lnSpc>
                <a:spcPct val="80000"/>
              </a:lnSpc>
              <a:spcBef>
                <a:spcPts val="0"/>
              </a:spcBef>
              <a:spcAft>
                <a:spcPts val="0"/>
              </a:spcAft>
              <a:buSzPts val="1400"/>
              <a:buNone/>
              <a:defRPr sz="1217"/>
            </a:lvl8pPr>
            <a:lvl9pPr lvl="8" rtl="0" algn="ctr">
              <a:lnSpc>
                <a:spcPct val="80000"/>
              </a:lnSpc>
              <a:spcBef>
                <a:spcPts val="0"/>
              </a:spcBef>
              <a:spcAft>
                <a:spcPts val="0"/>
              </a:spcAft>
              <a:buSzPts val="1400"/>
              <a:buNone/>
              <a:defRPr sz="1217"/>
            </a:lvl9pPr>
          </a:lstStyle>
          <a:p/>
        </p:txBody>
      </p:sp>
      <p:sp>
        <p:nvSpPr>
          <p:cNvPr id="132" name="Google Shape;132;p24"/>
          <p:cNvSpPr txBox="1"/>
          <p:nvPr>
            <p:ph idx="3" type="subTitle"/>
          </p:nvPr>
        </p:nvSpPr>
        <p:spPr>
          <a:xfrm>
            <a:off x="4943600" y="1010813"/>
            <a:ext cx="1122000" cy="87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dk2"/>
              </a:buClr>
              <a:buSzPts val="1700"/>
              <a:buFont typeface="Poppins Medium"/>
              <a:buNone/>
              <a:defRPr sz="1117">
                <a:solidFill>
                  <a:schemeClr val="dk2"/>
                </a:solidFill>
                <a:latin typeface="Poppins Medium"/>
                <a:ea typeface="Poppins Medium"/>
                <a:cs typeface="Poppins Medium"/>
                <a:sym typeface="Poppins Medium"/>
              </a:defRPr>
            </a:lvl1pPr>
            <a:lvl2pPr lvl="1" rtl="0" algn="ctr">
              <a:lnSpc>
                <a:spcPct val="80000"/>
              </a:lnSpc>
              <a:spcBef>
                <a:spcPts val="0"/>
              </a:spcBef>
              <a:spcAft>
                <a:spcPts val="0"/>
              </a:spcAft>
              <a:buSzPts val="1400"/>
              <a:buNone/>
              <a:defRPr sz="1217"/>
            </a:lvl2pPr>
            <a:lvl3pPr lvl="2" rtl="0" algn="ctr">
              <a:lnSpc>
                <a:spcPct val="80000"/>
              </a:lnSpc>
              <a:spcBef>
                <a:spcPts val="0"/>
              </a:spcBef>
              <a:spcAft>
                <a:spcPts val="0"/>
              </a:spcAft>
              <a:buSzPts val="1400"/>
              <a:buNone/>
              <a:defRPr sz="1217"/>
            </a:lvl3pPr>
            <a:lvl4pPr lvl="3" rtl="0" algn="ctr">
              <a:lnSpc>
                <a:spcPct val="80000"/>
              </a:lnSpc>
              <a:spcBef>
                <a:spcPts val="0"/>
              </a:spcBef>
              <a:spcAft>
                <a:spcPts val="0"/>
              </a:spcAft>
              <a:buSzPts val="1400"/>
              <a:buNone/>
              <a:defRPr sz="1217"/>
            </a:lvl4pPr>
            <a:lvl5pPr lvl="4" rtl="0" algn="ctr">
              <a:lnSpc>
                <a:spcPct val="80000"/>
              </a:lnSpc>
              <a:spcBef>
                <a:spcPts val="0"/>
              </a:spcBef>
              <a:spcAft>
                <a:spcPts val="0"/>
              </a:spcAft>
              <a:buSzPts val="1400"/>
              <a:buNone/>
              <a:defRPr sz="1217"/>
            </a:lvl5pPr>
            <a:lvl6pPr lvl="5" rtl="0" algn="ctr">
              <a:lnSpc>
                <a:spcPct val="80000"/>
              </a:lnSpc>
              <a:spcBef>
                <a:spcPts val="0"/>
              </a:spcBef>
              <a:spcAft>
                <a:spcPts val="0"/>
              </a:spcAft>
              <a:buSzPts val="1400"/>
              <a:buNone/>
              <a:defRPr sz="1217"/>
            </a:lvl6pPr>
            <a:lvl7pPr lvl="6" rtl="0" algn="ctr">
              <a:lnSpc>
                <a:spcPct val="80000"/>
              </a:lnSpc>
              <a:spcBef>
                <a:spcPts val="0"/>
              </a:spcBef>
              <a:spcAft>
                <a:spcPts val="0"/>
              </a:spcAft>
              <a:buSzPts val="1400"/>
              <a:buNone/>
              <a:defRPr sz="1217"/>
            </a:lvl7pPr>
            <a:lvl8pPr lvl="7" rtl="0" algn="ctr">
              <a:lnSpc>
                <a:spcPct val="80000"/>
              </a:lnSpc>
              <a:spcBef>
                <a:spcPts val="0"/>
              </a:spcBef>
              <a:spcAft>
                <a:spcPts val="0"/>
              </a:spcAft>
              <a:buSzPts val="1400"/>
              <a:buNone/>
              <a:defRPr sz="1217"/>
            </a:lvl8pPr>
            <a:lvl9pPr lvl="8" rtl="0" algn="ctr">
              <a:lnSpc>
                <a:spcPct val="80000"/>
              </a:lnSpc>
              <a:spcBef>
                <a:spcPts val="0"/>
              </a:spcBef>
              <a:spcAft>
                <a:spcPts val="0"/>
              </a:spcAft>
              <a:buSzPts val="1400"/>
              <a:buNone/>
              <a:defRPr sz="1217"/>
            </a:lvl9pPr>
          </a:lstStyle>
          <a:p/>
        </p:txBody>
      </p:sp>
      <p:sp>
        <p:nvSpPr>
          <p:cNvPr id="133" name="Google Shape;133;p24"/>
          <p:cNvSpPr txBox="1"/>
          <p:nvPr>
            <p:ph idx="4" type="subTitle"/>
          </p:nvPr>
        </p:nvSpPr>
        <p:spPr>
          <a:xfrm>
            <a:off x="3043038" y="1010813"/>
            <a:ext cx="1122000" cy="87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rgbClr val="00BAC8"/>
              </a:buClr>
              <a:buSzPts val="1700"/>
              <a:buFont typeface="Poppins Medium"/>
              <a:buNone/>
              <a:defRPr sz="1117">
                <a:solidFill>
                  <a:srgbClr val="00BAC8"/>
                </a:solidFill>
                <a:latin typeface="Poppins Medium"/>
                <a:ea typeface="Poppins Medium"/>
                <a:cs typeface="Poppins Medium"/>
                <a:sym typeface="Poppins Medium"/>
              </a:defRPr>
            </a:lvl1pPr>
            <a:lvl2pPr lvl="1" rtl="0" algn="ctr">
              <a:lnSpc>
                <a:spcPct val="80000"/>
              </a:lnSpc>
              <a:spcBef>
                <a:spcPts val="0"/>
              </a:spcBef>
              <a:spcAft>
                <a:spcPts val="0"/>
              </a:spcAft>
              <a:buSzPts val="1400"/>
              <a:buNone/>
              <a:defRPr sz="1217"/>
            </a:lvl2pPr>
            <a:lvl3pPr lvl="2" rtl="0" algn="ctr">
              <a:lnSpc>
                <a:spcPct val="80000"/>
              </a:lnSpc>
              <a:spcBef>
                <a:spcPts val="0"/>
              </a:spcBef>
              <a:spcAft>
                <a:spcPts val="0"/>
              </a:spcAft>
              <a:buSzPts val="1400"/>
              <a:buNone/>
              <a:defRPr sz="1217"/>
            </a:lvl3pPr>
            <a:lvl4pPr lvl="3" rtl="0" algn="ctr">
              <a:lnSpc>
                <a:spcPct val="80000"/>
              </a:lnSpc>
              <a:spcBef>
                <a:spcPts val="0"/>
              </a:spcBef>
              <a:spcAft>
                <a:spcPts val="0"/>
              </a:spcAft>
              <a:buSzPts val="1400"/>
              <a:buNone/>
              <a:defRPr sz="1217"/>
            </a:lvl4pPr>
            <a:lvl5pPr lvl="4" rtl="0" algn="ctr">
              <a:lnSpc>
                <a:spcPct val="80000"/>
              </a:lnSpc>
              <a:spcBef>
                <a:spcPts val="0"/>
              </a:spcBef>
              <a:spcAft>
                <a:spcPts val="0"/>
              </a:spcAft>
              <a:buSzPts val="1400"/>
              <a:buNone/>
              <a:defRPr sz="1217"/>
            </a:lvl5pPr>
            <a:lvl6pPr lvl="5" rtl="0" algn="ctr">
              <a:lnSpc>
                <a:spcPct val="80000"/>
              </a:lnSpc>
              <a:spcBef>
                <a:spcPts val="0"/>
              </a:spcBef>
              <a:spcAft>
                <a:spcPts val="0"/>
              </a:spcAft>
              <a:buSzPts val="1400"/>
              <a:buNone/>
              <a:defRPr sz="1217"/>
            </a:lvl6pPr>
            <a:lvl7pPr lvl="6" rtl="0" algn="ctr">
              <a:lnSpc>
                <a:spcPct val="80000"/>
              </a:lnSpc>
              <a:spcBef>
                <a:spcPts val="0"/>
              </a:spcBef>
              <a:spcAft>
                <a:spcPts val="0"/>
              </a:spcAft>
              <a:buSzPts val="1400"/>
              <a:buNone/>
              <a:defRPr sz="1217"/>
            </a:lvl7pPr>
            <a:lvl8pPr lvl="7" rtl="0" algn="ctr">
              <a:lnSpc>
                <a:spcPct val="80000"/>
              </a:lnSpc>
              <a:spcBef>
                <a:spcPts val="0"/>
              </a:spcBef>
              <a:spcAft>
                <a:spcPts val="0"/>
              </a:spcAft>
              <a:buSzPts val="1400"/>
              <a:buNone/>
              <a:defRPr sz="1217"/>
            </a:lvl8pPr>
            <a:lvl9pPr lvl="8" rtl="0" algn="ctr">
              <a:lnSpc>
                <a:spcPct val="80000"/>
              </a:lnSpc>
              <a:spcBef>
                <a:spcPts val="0"/>
              </a:spcBef>
              <a:spcAft>
                <a:spcPts val="0"/>
              </a:spcAft>
              <a:buSzPts val="1400"/>
              <a:buNone/>
              <a:defRPr sz="1217"/>
            </a:lvl9pPr>
          </a:lstStyle>
          <a:p/>
        </p:txBody>
      </p:sp>
      <p:sp>
        <p:nvSpPr>
          <p:cNvPr id="134" name="Google Shape;134;p24"/>
          <p:cNvSpPr txBox="1"/>
          <p:nvPr>
            <p:ph idx="5" type="subTitle"/>
          </p:nvPr>
        </p:nvSpPr>
        <p:spPr>
          <a:xfrm>
            <a:off x="1142475" y="1010813"/>
            <a:ext cx="1122000" cy="87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rgbClr val="00A4B0"/>
              </a:buClr>
              <a:buSzPts val="1700"/>
              <a:buFont typeface="Poppins Medium"/>
              <a:buNone/>
              <a:defRPr sz="1117">
                <a:solidFill>
                  <a:srgbClr val="00A4B0"/>
                </a:solidFill>
                <a:latin typeface="Poppins Medium"/>
                <a:ea typeface="Poppins Medium"/>
                <a:cs typeface="Poppins Medium"/>
                <a:sym typeface="Poppins Medium"/>
              </a:defRPr>
            </a:lvl1pPr>
            <a:lvl2pPr lvl="1" rtl="0" algn="ctr">
              <a:lnSpc>
                <a:spcPct val="80000"/>
              </a:lnSpc>
              <a:spcBef>
                <a:spcPts val="0"/>
              </a:spcBef>
              <a:spcAft>
                <a:spcPts val="0"/>
              </a:spcAft>
              <a:buSzPts val="1400"/>
              <a:buNone/>
              <a:defRPr sz="1217"/>
            </a:lvl2pPr>
            <a:lvl3pPr lvl="2" rtl="0" algn="ctr">
              <a:lnSpc>
                <a:spcPct val="80000"/>
              </a:lnSpc>
              <a:spcBef>
                <a:spcPts val="0"/>
              </a:spcBef>
              <a:spcAft>
                <a:spcPts val="0"/>
              </a:spcAft>
              <a:buSzPts val="1400"/>
              <a:buNone/>
              <a:defRPr sz="1217"/>
            </a:lvl3pPr>
            <a:lvl4pPr lvl="3" rtl="0" algn="ctr">
              <a:lnSpc>
                <a:spcPct val="80000"/>
              </a:lnSpc>
              <a:spcBef>
                <a:spcPts val="0"/>
              </a:spcBef>
              <a:spcAft>
                <a:spcPts val="0"/>
              </a:spcAft>
              <a:buSzPts val="1400"/>
              <a:buNone/>
              <a:defRPr sz="1217"/>
            </a:lvl4pPr>
            <a:lvl5pPr lvl="4" rtl="0" algn="ctr">
              <a:lnSpc>
                <a:spcPct val="80000"/>
              </a:lnSpc>
              <a:spcBef>
                <a:spcPts val="0"/>
              </a:spcBef>
              <a:spcAft>
                <a:spcPts val="0"/>
              </a:spcAft>
              <a:buSzPts val="1400"/>
              <a:buNone/>
              <a:defRPr sz="1217"/>
            </a:lvl5pPr>
            <a:lvl6pPr lvl="5" rtl="0" algn="ctr">
              <a:lnSpc>
                <a:spcPct val="80000"/>
              </a:lnSpc>
              <a:spcBef>
                <a:spcPts val="0"/>
              </a:spcBef>
              <a:spcAft>
                <a:spcPts val="0"/>
              </a:spcAft>
              <a:buSzPts val="1400"/>
              <a:buNone/>
              <a:defRPr sz="1217"/>
            </a:lvl6pPr>
            <a:lvl7pPr lvl="6" rtl="0" algn="ctr">
              <a:lnSpc>
                <a:spcPct val="80000"/>
              </a:lnSpc>
              <a:spcBef>
                <a:spcPts val="0"/>
              </a:spcBef>
              <a:spcAft>
                <a:spcPts val="0"/>
              </a:spcAft>
              <a:buSzPts val="1400"/>
              <a:buNone/>
              <a:defRPr sz="1217"/>
            </a:lvl7pPr>
            <a:lvl8pPr lvl="7" rtl="0" algn="ctr">
              <a:lnSpc>
                <a:spcPct val="80000"/>
              </a:lnSpc>
              <a:spcBef>
                <a:spcPts val="0"/>
              </a:spcBef>
              <a:spcAft>
                <a:spcPts val="0"/>
              </a:spcAft>
              <a:buSzPts val="1400"/>
              <a:buNone/>
              <a:defRPr sz="1217"/>
            </a:lvl8pPr>
            <a:lvl9pPr lvl="8" rtl="0" algn="ctr">
              <a:lnSpc>
                <a:spcPct val="80000"/>
              </a:lnSpc>
              <a:spcBef>
                <a:spcPts val="0"/>
              </a:spcBef>
              <a:spcAft>
                <a:spcPts val="0"/>
              </a:spcAft>
              <a:buSzPts val="1400"/>
              <a:buNone/>
              <a:defRPr sz="1217"/>
            </a:lvl9pPr>
          </a:lstStyle>
          <a:p/>
        </p:txBody>
      </p:sp>
      <p:sp>
        <p:nvSpPr>
          <p:cNvPr id="135" name="Google Shape;135;p24"/>
          <p:cNvSpPr txBox="1"/>
          <p:nvPr>
            <p:ph idx="6" type="body"/>
          </p:nvPr>
        </p:nvSpPr>
        <p:spPr>
          <a:xfrm>
            <a:off x="311700" y="3653600"/>
            <a:ext cx="4308600" cy="3179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dk1"/>
              </a:buClr>
              <a:buSzPts val="1300"/>
              <a:buChar char="■"/>
              <a:defRPr sz="1300">
                <a:solidFill>
                  <a:schemeClr val="dk1"/>
                </a:solidFill>
              </a:defRPr>
            </a:lvl6pPr>
            <a:lvl7pPr indent="-311150" lvl="6" marL="3200400" rtl="0">
              <a:spcBef>
                <a:spcPts val="0"/>
              </a:spcBef>
              <a:spcAft>
                <a:spcPts val="0"/>
              </a:spcAft>
              <a:buClr>
                <a:schemeClr val="dk1"/>
              </a:buClr>
              <a:buSzPts val="1300"/>
              <a:buChar char="●"/>
              <a:defRPr sz="1300">
                <a:solidFill>
                  <a:schemeClr val="dk1"/>
                </a:solidFill>
              </a:defRPr>
            </a:lvl7pPr>
            <a:lvl8pPr indent="-311150" lvl="7" marL="3657600" rtl="0">
              <a:spcBef>
                <a:spcPts val="0"/>
              </a:spcBef>
              <a:spcAft>
                <a:spcPts val="0"/>
              </a:spcAft>
              <a:buClr>
                <a:schemeClr val="dk1"/>
              </a:buClr>
              <a:buSzPts val="1300"/>
              <a:buChar char="○"/>
              <a:defRPr sz="1300">
                <a:solidFill>
                  <a:schemeClr val="dk1"/>
                </a:solidFill>
              </a:defRPr>
            </a:lvl8pPr>
            <a:lvl9pPr indent="-311150" lvl="8" marL="4114800" rtl="0">
              <a:spcBef>
                <a:spcPts val="0"/>
              </a:spcBef>
              <a:spcAft>
                <a:spcPts val="0"/>
              </a:spcAft>
              <a:buClr>
                <a:schemeClr val="dk1"/>
              </a:buClr>
              <a:buSzPts val="1300"/>
              <a:buChar char="■"/>
              <a:defRPr sz="1300">
                <a:solidFill>
                  <a:schemeClr val="dk1"/>
                </a:solidFill>
              </a:defRPr>
            </a:lvl9pPr>
          </a:lstStyle>
          <a:p/>
        </p:txBody>
      </p:sp>
      <p:sp>
        <p:nvSpPr>
          <p:cNvPr id="136" name="Google Shape;136;p24"/>
          <p:cNvSpPr txBox="1"/>
          <p:nvPr>
            <p:ph idx="7" type="subTitle"/>
          </p:nvPr>
        </p:nvSpPr>
        <p:spPr>
          <a:xfrm>
            <a:off x="6861825" y="1804349"/>
            <a:ext cx="1122000" cy="8292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1500"/>
              <a:buFont typeface="Poppins Medium"/>
              <a:buNone/>
              <a:defRPr sz="917">
                <a:solidFill>
                  <a:schemeClr val="lt1"/>
                </a:solidFill>
                <a:latin typeface="Poppins Medium"/>
                <a:ea typeface="Poppins Medium"/>
                <a:cs typeface="Poppins Medium"/>
                <a:sym typeface="Poppins Medium"/>
              </a:defRPr>
            </a:lvl1pPr>
            <a:lvl2pPr lvl="1"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2pPr>
            <a:lvl3pPr lvl="2"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3pPr>
            <a:lvl4pPr lvl="3"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4pPr>
            <a:lvl5pPr lvl="4"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5pPr>
            <a:lvl6pPr lvl="5"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6pPr>
            <a:lvl7pPr lvl="6"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7pPr>
            <a:lvl8pPr lvl="7"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8pPr>
            <a:lvl9pPr lvl="8"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9pPr>
          </a:lstStyle>
          <a:p/>
        </p:txBody>
      </p:sp>
      <p:sp>
        <p:nvSpPr>
          <p:cNvPr id="137" name="Google Shape;137;p24"/>
          <p:cNvSpPr txBox="1"/>
          <p:nvPr>
            <p:ph idx="8" type="subTitle"/>
          </p:nvPr>
        </p:nvSpPr>
        <p:spPr>
          <a:xfrm>
            <a:off x="4961250" y="1804350"/>
            <a:ext cx="1122000" cy="8292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1500"/>
              <a:buFont typeface="Poppins Medium"/>
              <a:buNone/>
              <a:defRPr sz="917">
                <a:solidFill>
                  <a:schemeClr val="lt1"/>
                </a:solidFill>
                <a:latin typeface="Poppins Medium"/>
                <a:ea typeface="Poppins Medium"/>
                <a:cs typeface="Poppins Medium"/>
                <a:sym typeface="Poppins Medium"/>
              </a:defRPr>
            </a:lvl1pPr>
            <a:lvl2pPr lvl="1"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2pPr>
            <a:lvl3pPr lvl="2"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3pPr>
            <a:lvl4pPr lvl="3"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4pPr>
            <a:lvl5pPr lvl="4"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5pPr>
            <a:lvl6pPr lvl="5"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6pPr>
            <a:lvl7pPr lvl="6"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7pPr>
            <a:lvl8pPr lvl="7"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8pPr>
            <a:lvl9pPr lvl="8"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9pPr>
          </a:lstStyle>
          <a:p/>
        </p:txBody>
      </p:sp>
      <p:sp>
        <p:nvSpPr>
          <p:cNvPr id="138" name="Google Shape;138;p24"/>
          <p:cNvSpPr txBox="1"/>
          <p:nvPr>
            <p:ph idx="9" type="subTitle"/>
          </p:nvPr>
        </p:nvSpPr>
        <p:spPr>
          <a:xfrm>
            <a:off x="3060688" y="1804338"/>
            <a:ext cx="1122000" cy="87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1500"/>
              <a:buFont typeface="Poppins Medium"/>
              <a:buNone/>
              <a:defRPr sz="917">
                <a:solidFill>
                  <a:schemeClr val="lt1"/>
                </a:solidFill>
                <a:latin typeface="Poppins Medium"/>
                <a:ea typeface="Poppins Medium"/>
                <a:cs typeface="Poppins Medium"/>
                <a:sym typeface="Poppins Medium"/>
              </a:defRPr>
            </a:lvl1pPr>
            <a:lvl2pPr lvl="1"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2pPr>
            <a:lvl3pPr lvl="2"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3pPr>
            <a:lvl4pPr lvl="3"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4pPr>
            <a:lvl5pPr lvl="4"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5pPr>
            <a:lvl6pPr lvl="5"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6pPr>
            <a:lvl7pPr lvl="6"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7pPr>
            <a:lvl8pPr lvl="7"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8pPr>
            <a:lvl9pPr lvl="8"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9pPr>
          </a:lstStyle>
          <a:p/>
        </p:txBody>
      </p:sp>
      <p:sp>
        <p:nvSpPr>
          <p:cNvPr id="139" name="Google Shape;139;p24"/>
          <p:cNvSpPr txBox="1"/>
          <p:nvPr>
            <p:ph idx="13" type="subTitle"/>
          </p:nvPr>
        </p:nvSpPr>
        <p:spPr>
          <a:xfrm>
            <a:off x="1160125" y="1804338"/>
            <a:ext cx="1122000" cy="87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1500"/>
              <a:buFont typeface="Poppins Medium"/>
              <a:buNone/>
              <a:defRPr sz="917">
                <a:solidFill>
                  <a:schemeClr val="lt1"/>
                </a:solidFill>
                <a:latin typeface="Poppins Medium"/>
                <a:ea typeface="Poppins Medium"/>
                <a:cs typeface="Poppins Medium"/>
                <a:sym typeface="Poppins Medium"/>
              </a:defRPr>
            </a:lvl1pPr>
            <a:lvl2pPr lvl="1"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2pPr>
            <a:lvl3pPr lvl="2"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3pPr>
            <a:lvl4pPr lvl="3"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4pPr>
            <a:lvl5pPr lvl="4"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5pPr>
            <a:lvl6pPr lvl="5"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6pPr>
            <a:lvl7pPr lvl="6"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7pPr>
            <a:lvl8pPr lvl="7"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8pPr>
            <a:lvl9pPr lvl="8" rtl="0" algn="ctr">
              <a:lnSpc>
                <a:spcPct val="80000"/>
              </a:lnSpc>
              <a:spcBef>
                <a:spcPts val="0"/>
              </a:spcBef>
              <a:spcAft>
                <a:spcPts val="0"/>
              </a:spcAft>
              <a:buClr>
                <a:schemeClr val="lt1"/>
              </a:buClr>
              <a:buSzPts val="1400"/>
              <a:buFont typeface="Poppins Medium"/>
              <a:buNone/>
              <a:defRPr sz="1217">
                <a:solidFill>
                  <a:schemeClr val="lt1"/>
                </a:solidFill>
                <a:latin typeface="Poppins Medium"/>
                <a:ea typeface="Poppins Medium"/>
                <a:cs typeface="Poppins Medium"/>
                <a:sym typeface="Poppins Medium"/>
              </a:defRPr>
            </a:lvl9pPr>
          </a:lstStyle>
          <a:p/>
        </p:txBody>
      </p:sp>
      <p:pic>
        <p:nvPicPr>
          <p:cNvPr id="140" name="Google Shape;140;p24"/>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141" name="Google Shape;141;p24"/>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CUSTOM_8">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144" name="Google Shape;144;p25"/>
          <p:cNvSpPr/>
          <p:nvPr/>
        </p:nvSpPr>
        <p:spPr>
          <a:xfrm>
            <a:off x="396525" y="980684"/>
            <a:ext cx="1880100" cy="762000"/>
          </a:xfrm>
          <a:prstGeom prst="homePlate">
            <a:avLst>
              <a:gd fmla="val 50000" name="adj"/>
            </a:avLst>
          </a:prstGeom>
          <a:solidFill>
            <a:srgbClr val="00A4B0"/>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rgbClr val="434244"/>
              </a:solidFill>
              <a:highlight>
                <a:srgbClr val="00A4B0"/>
              </a:highlight>
              <a:latin typeface="Poppins"/>
              <a:ea typeface="Poppins"/>
              <a:cs typeface="Poppins"/>
              <a:sym typeface="Poppins"/>
            </a:endParaRPr>
          </a:p>
        </p:txBody>
      </p:sp>
      <p:sp>
        <p:nvSpPr>
          <p:cNvPr id="145" name="Google Shape;145;p25"/>
          <p:cNvSpPr/>
          <p:nvPr/>
        </p:nvSpPr>
        <p:spPr>
          <a:xfrm>
            <a:off x="1896630" y="980675"/>
            <a:ext cx="2024700" cy="762000"/>
          </a:xfrm>
          <a:prstGeom prst="chevron">
            <a:avLst>
              <a:gd fmla="val 50000" name="adj"/>
            </a:avLst>
          </a:prstGeom>
          <a:solidFill>
            <a:srgbClr val="00BAC8"/>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p:txBody>
      </p:sp>
      <p:sp>
        <p:nvSpPr>
          <p:cNvPr id="146" name="Google Shape;146;p25"/>
          <p:cNvSpPr/>
          <p:nvPr/>
        </p:nvSpPr>
        <p:spPr>
          <a:xfrm>
            <a:off x="3500454" y="980675"/>
            <a:ext cx="2024700" cy="762000"/>
          </a:xfrm>
          <a:prstGeom prst="chevron">
            <a:avLst>
              <a:gd fmla="val 50000" name="adj"/>
            </a:avLst>
          </a:prstGeom>
          <a:solidFill>
            <a:srgbClr val="00D2E3"/>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47" name="Google Shape;147;p25"/>
          <p:cNvSpPr/>
          <p:nvPr/>
        </p:nvSpPr>
        <p:spPr>
          <a:xfrm>
            <a:off x="5107972" y="980684"/>
            <a:ext cx="2125200" cy="762000"/>
          </a:xfrm>
          <a:prstGeom prst="chevron">
            <a:avLst>
              <a:gd fmla="val 50000" name="adj"/>
            </a:avLst>
          </a:prstGeom>
          <a:solidFill>
            <a:srgbClr val="00E0F0"/>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48" name="Google Shape;148;p25"/>
          <p:cNvSpPr/>
          <p:nvPr/>
        </p:nvSpPr>
        <p:spPr>
          <a:xfrm>
            <a:off x="6804068" y="980684"/>
            <a:ext cx="1943400" cy="762000"/>
          </a:xfrm>
          <a:prstGeom prst="chevron">
            <a:avLst>
              <a:gd fmla="val 50000" name="adj"/>
            </a:avLst>
          </a:prstGeom>
          <a:solidFill>
            <a:srgbClr val="97F2F5"/>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49" name="Google Shape;149;p25"/>
          <p:cNvSpPr txBox="1"/>
          <p:nvPr>
            <p:ph idx="1" type="subTitle"/>
          </p:nvPr>
        </p:nvSpPr>
        <p:spPr>
          <a:xfrm>
            <a:off x="6343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50" name="Google Shape;150;p25"/>
          <p:cNvSpPr txBox="1"/>
          <p:nvPr>
            <p:ph idx="2" type="subTitle"/>
          </p:nvPr>
        </p:nvSpPr>
        <p:spPr>
          <a:xfrm>
            <a:off x="37157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51" name="Google Shape;151;p25"/>
          <p:cNvSpPr txBox="1"/>
          <p:nvPr>
            <p:ph idx="3" type="subTitle"/>
          </p:nvPr>
        </p:nvSpPr>
        <p:spPr>
          <a:xfrm>
            <a:off x="2019400"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52" name="Google Shape;152;p25"/>
          <p:cNvSpPr txBox="1"/>
          <p:nvPr>
            <p:ph idx="4" type="subTitle"/>
          </p:nvPr>
        </p:nvSpPr>
        <p:spPr>
          <a:xfrm>
            <a:off x="366722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53" name="Google Shape;153;p25"/>
          <p:cNvSpPr txBox="1"/>
          <p:nvPr>
            <p:ph idx="5" type="subTitle"/>
          </p:nvPr>
        </p:nvSpPr>
        <p:spPr>
          <a:xfrm>
            <a:off x="696287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54" name="Google Shape;154;p25"/>
          <p:cNvSpPr txBox="1"/>
          <p:nvPr>
            <p:ph idx="6" type="subTitle"/>
          </p:nvPr>
        </p:nvSpPr>
        <p:spPr>
          <a:xfrm>
            <a:off x="5315050"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55" name="Google Shape;155;p25"/>
          <p:cNvSpPr txBox="1"/>
          <p:nvPr>
            <p:ph idx="7" type="subTitle"/>
          </p:nvPr>
        </p:nvSpPr>
        <p:spPr>
          <a:xfrm>
            <a:off x="23479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56" name="Google Shape;156;p25"/>
          <p:cNvSpPr txBox="1"/>
          <p:nvPr>
            <p:ph idx="8" type="subTitle"/>
          </p:nvPr>
        </p:nvSpPr>
        <p:spPr>
          <a:xfrm>
            <a:off x="3951800"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57" name="Google Shape;157;p25"/>
          <p:cNvSpPr txBox="1"/>
          <p:nvPr>
            <p:ph idx="9" type="subTitle"/>
          </p:nvPr>
        </p:nvSpPr>
        <p:spPr>
          <a:xfrm>
            <a:off x="56095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58" name="Google Shape;158;p25"/>
          <p:cNvSpPr txBox="1"/>
          <p:nvPr>
            <p:ph idx="13" type="subTitle"/>
          </p:nvPr>
        </p:nvSpPr>
        <p:spPr>
          <a:xfrm>
            <a:off x="72147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pic>
        <p:nvPicPr>
          <p:cNvPr id="159" name="Google Shape;159;p25"/>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CUSTOM_8_1">
    <p:spTree>
      <p:nvGrpSpPr>
        <p:cNvPr id="160" name="Shape 160"/>
        <p:cNvGrpSpPr/>
        <p:nvPr/>
      </p:nvGrpSpPr>
      <p:grpSpPr>
        <a:xfrm>
          <a:off x="0" y="0"/>
          <a:ext cx="0" cy="0"/>
          <a:chOff x="0" y="0"/>
          <a:chExt cx="0" cy="0"/>
        </a:xfrm>
      </p:grpSpPr>
      <p:sp>
        <p:nvSpPr>
          <p:cNvPr id="161" name="Google Shape;161;p26"/>
          <p:cNvSpPr/>
          <p:nvPr/>
        </p:nvSpPr>
        <p:spPr>
          <a:xfrm>
            <a:off x="396525" y="980684"/>
            <a:ext cx="1880100" cy="762000"/>
          </a:xfrm>
          <a:prstGeom prst="homePlate">
            <a:avLst>
              <a:gd fmla="val 50000" name="adj"/>
            </a:avLst>
          </a:prstGeom>
          <a:solidFill>
            <a:srgbClr val="00B540"/>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rgbClr val="434244"/>
              </a:solidFill>
              <a:highlight>
                <a:srgbClr val="00A4B0"/>
              </a:highlight>
              <a:latin typeface="Poppins"/>
              <a:ea typeface="Poppins"/>
              <a:cs typeface="Poppins"/>
              <a:sym typeface="Poppins"/>
            </a:endParaRPr>
          </a:p>
        </p:txBody>
      </p:sp>
      <p:sp>
        <p:nvSpPr>
          <p:cNvPr id="162" name="Google Shape;162;p26"/>
          <p:cNvSpPr/>
          <p:nvPr/>
        </p:nvSpPr>
        <p:spPr>
          <a:xfrm>
            <a:off x="1896630" y="980675"/>
            <a:ext cx="2024700" cy="762000"/>
          </a:xfrm>
          <a:prstGeom prst="chevron">
            <a:avLst>
              <a:gd fmla="val 50000" name="adj"/>
            </a:avLst>
          </a:prstGeom>
          <a:solidFill>
            <a:schemeClr val="dk2"/>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p:txBody>
      </p:sp>
      <p:sp>
        <p:nvSpPr>
          <p:cNvPr id="163" name="Google Shape;163;p26"/>
          <p:cNvSpPr/>
          <p:nvPr/>
        </p:nvSpPr>
        <p:spPr>
          <a:xfrm>
            <a:off x="3500454" y="980675"/>
            <a:ext cx="2024700" cy="762000"/>
          </a:xfrm>
          <a:prstGeom prst="chevron">
            <a:avLst>
              <a:gd fmla="val 50000" name="adj"/>
            </a:avLst>
          </a:prstGeom>
          <a:solidFill>
            <a:srgbClr val="03DB74"/>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64" name="Google Shape;164;p26"/>
          <p:cNvSpPr/>
          <p:nvPr/>
        </p:nvSpPr>
        <p:spPr>
          <a:xfrm>
            <a:off x="5107972" y="980684"/>
            <a:ext cx="2125200" cy="762000"/>
          </a:xfrm>
          <a:prstGeom prst="chevron">
            <a:avLst>
              <a:gd fmla="val 50000" name="adj"/>
            </a:avLst>
          </a:prstGeom>
          <a:solidFill>
            <a:srgbClr val="25F485"/>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65" name="Google Shape;165;p26"/>
          <p:cNvSpPr/>
          <p:nvPr/>
        </p:nvSpPr>
        <p:spPr>
          <a:xfrm>
            <a:off x="6804068" y="980684"/>
            <a:ext cx="1943400" cy="762000"/>
          </a:xfrm>
          <a:prstGeom prst="chevron">
            <a:avLst>
              <a:gd fmla="val 50000" name="adj"/>
            </a:avLst>
          </a:prstGeom>
          <a:solidFill>
            <a:srgbClr val="98F6C1"/>
          </a:solidFill>
          <a:ln cap="flat" cmpd="sng" w="9525">
            <a:solidFill>
              <a:schemeClr val="dk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b="1" sz="1200">
              <a:solidFill>
                <a:schemeClr val="dk1"/>
              </a:solidFill>
              <a:latin typeface="Poppins"/>
              <a:ea typeface="Poppins"/>
              <a:cs typeface="Poppins"/>
              <a:sym typeface="Poppins"/>
            </a:endParaRPr>
          </a:p>
        </p:txBody>
      </p:sp>
      <p:sp>
        <p:nvSpPr>
          <p:cNvPr id="166" name="Google Shape;166;p26"/>
          <p:cNvSpPr txBox="1"/>
          <p:nvPr>
            <p:ph idx="1" type="subTitle"/>
          </p:nvPr>
        </p:nvSpPr>
        <p:spPr>
          <a:xfrm>
            <a:off x="6343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67" name="Google Shape;167;p26"/>
          <p:cNvSpPr txBox="1"/>
          <p:nvPr>
            <p:ph idx="2" type="subTitle"/>
          </p:nvPr>
        </p:nvSpPr>
        <p:spPr>
          <a:xfrm>
            <a:off x="37157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68" name="Google Shape;168;p26"/>
          <p:cNvSpPr txBox="1"/>
          <p:nvPr>
            <p:ph idx="3" type="subTitle"/>
          </p:nvPr>
        </p:nvSpPr>
        <p:spPr>
          <a:xfrm>
            <a:off x="2019400"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69" name="Google Shape;169;p26"/>
          <p:cNvSpPr txBox="1"/>
          <p:nvPr>
            <p:ph idx="4" type="subTitle"/>
          </p:nvPr>
        </p:nvSpPr>
        <p:spPr>
          <a:xfrm>
            <a:off x="366722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70" name="Google Shape;170;p26"/>
          <p:cNvSpPr txBox="1"/>
          <p:nvPr>
            <p:ph idx="5" type="subTitle"/>
          </p:nvPr>
        </p:nvSpPr>
        <p:spPr>
          <a:xfrm>
            <a:off x="6962875"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71" name="Google Shape;171;p26"/>
          <p:cNvSpPr txBox="1"/>
          <p:nvPr>
            <p:ph idx="6" type="subTitle"/>
          </p:nvPr>
        </p:nvSpPr>
        <p:spPr>
          <a:xfrm>
            <a:off x="5315050" y="1866600"/>
            <a:ext cx="1260000" cy="2267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172" name="Google Shape;172;p26"/>
          <p:cNvSpPr txBox="1"/>
          <p:nvPr>
            <p:ph idx="7" type="subTitle"/>
          </p:nvPr>
        </p:nvSpPr>
        <p:spPr>
          <a:xfrm>
            <a:off x="23479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73" name="Google Shape;173;p26"/>
          <p:cNvSpPr txBox="1"/>
          <p:nvPr>
            <p:ph idx="8" type="subTitle"/>
          </p:nvPr>
        </p:nvSpPr>
        <p:spPr>
          <a:xfrm>
            <a:off x="3951800"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74" name="Google Shape;174;p26"/>
          <p:cNvSpPr txBox="1"/>
          <p:nvPr>
            <p:ph idx="9" type="subTitle"/>
          </p:nvPr>
        </p:nvSpPr>
        <p:spPr>
          <a:xfrm>
            <a:off x="56095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75" name="Google Shape;175;p26"/>
          <p:cNvSpPr txBox="1"/>
          <p:nvPr>
            <p:ph idx="13" type="subTitle"/>
          </p:nvPr>
        </p:nvSpPr>
        <p:spPr>
          <a:xfrm>
            <a:off x="7214775" y="1134000"/>
            <a:ext cx="1122000" cy="87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76" name="Google Shape;176;p26"/>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177" name="Google Shape;177;p26"/>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2">
  <p:cSld name="CUSTOM_11">
    <p:spTree>
      <p:nvGrpSpPr>
        <p:cNvPr id="178" name="Shape 178"/>
        <p:cNvGrpSpPr/>
        <p:nvPr/>
      </p:nvGrpSpPr>
      <p:grpSpPr>
        <a:xfrm>
          <a:off x="0" y="0"/>
          <a:ext cx="0" cy="0"/>
          <a:chOff x="0" y="0"/>
          <a:chExt cx="0" cy="0"/>
        </a:xfrm>
      </p:grpSpPr>
      <p:sp>
        <p:nvSpPr>
          <p:cNvPr id="179" name="Google Shape;179;p2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2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81" name="Google Shape;181;p27"/>
          <p:cNvGrpSpPr/>
          <p:nvPr/>
        </p:nvGrpSpPr>
        <p:grpSpPr>
          <a:xfrm>
            <a:off x="1786339" y="1703401"/>
            <a:ext cx="473400" cy="473400"/>
            <a:chOff x="1786339" y="1703401"/>
            <a:chExt cx="473400" cy="473400"/>
          </a:xfrm>
        </p:grpSpPr>
        <p:sp>
          <p:nvSpPr>
            <p:cNvPr id="182" name="Google Shape;182;p27"/>
            <p:cNvSpPr/>
            <p:nvPr/>
          </p:nvSpPr>
          <p:spPr>
            <a:xfrm rot="8100000">
              <a:off x="185566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183" name="Google Shape;183;p27"/>
            <p:cNvSpPr/>
            <p:nvPr/>
          </p:nvSpPr>
          <p:spPr>
            <a:xfrm>
              <a:off x="195598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1</a:t>
              </a:r>
              <a:endParaRPr sz="600">
                <a:solidFill>
                  <a:schemeClr val="dk2"/>
                </a:solidFill>
                <a:latin typeface="Karla"/>
                <a:ea typeface="Karla"/>
                <a:cs typeface="Karla"/>
                <a:sym typeface="Karla"/>
              </a:endParaRPr>
            </a:p>
          </p:txBody>
        </p:sp>
      </p:grpSp>
      <p:grpSp>
        <p:nvGrpSpPr>
          <p:cNvPr id="184" name="Google Shape;184;p27"/>
          <p:cNvGrpSpPr/>
          <p:nvPr/>
        </p:nvGrpSpPr>
        <p:grpSpPr>
          <a:xfrm>
            <a:off x="3814414" y="1703401"/>
            <a:ext cx="473400" cy="473400"/>
            <a:chOff x="3814414" y="1703401"/>
            <a:chExt cx="473400" cy="473400"/>
          </a:xfrm>
        </p:grpSpPr>
        <p:sp>
          <p:nvSpPr>
            <p:cNvPr id="185" name="Google Shape;185;p27"/>
            <p:cNvSpPr/>
            <p:nvPr/>
          </p:nvSpPr>
          <p:spPr>
            <a:xfrm rot="8100000">
              <a:off x="3883742"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186" name="Google Shape;186;p27"/>
            <p:cNvSpPr/>
            <p:nvPr/>
          </p:nvSpPr>
          <p:spPr>
            <a:xfrm>
              <a:off x="3984064"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2</a:t>
              </a:r>
              <a:endParaRPr sz="600">
                <a:solidFill>
                  <a:schemeClr val="dk2"/>
                </a:solidFill>
                <a:latin typeface="Karla"/>
                <a:ea typeface="Karla"/>
                <a:cs typeface="Karla"/>
                <a:sym typeface="Karla"/>
              </a:endParaRPr>
            </a:p>
          </p:txBody>
        </p:sp>
      </p:grpSp>
      <p:grpSp>
        <p:nvGrpSpPr>
          <p:cNvPr id="187" name="Google Shape;187;p27"/>
          <p:cNvGrpSpPr/>
          <p:nvPr/>
        </p:nvGrpSpPr>
        <p:grpSpPr>
          <a:xfrm>
            <a:off x="5842489" y="1703401"/>
            <a:ext cx="473400" cy="473400"/>
            <a:chOff x="5842489" y="1703401"/>
            <a:chExt cx="473400" cy="473400"/>
          </a:xfrm>
        </p:grpSpPr>
        <p:sp>
          <p:nvSpPr>
            <p:cNvPr id="188" name="Google Shape;188;p27"/>
            <p:cNvSpPr/>
            <p:nvPr/>
          </p:nvSpPr>
          <p:spPr>
            <a:xfrm rot="8100000">
              <a:off x="591181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189" name="Google Shape;189;p27"/>
            <p:cNvSpPr/>
            <p:nvPr/>
          </p:nvSpPr>
          <p:spPr>
            <a:xfrm>
              <a:off x="601213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rgbClr val="00CA5F"/>
                  </a:solidFill>
                  <a:latin typeface="Karla"/>
                  <a:ea typeface="Karla"/>
                  <a:cs typeface="Karla"/>
                  <a:sym typeface="Karla"/>
                </a:rPr>
                <a:t>3</a:t>
              </a:r>
              <a:endParaRPr sz="600">
                <a:solidFill>
                  <a:srgbClr val="00CA5F"/>
                </a:solidFill>
                <a:latin typeface="Karla"/>
                <a:ea typeface="Karla"/>
                <a:cs typeface="Karla"/>
                <a:sym typeface="Karla"/>
              </a:endParaRPr>
            </a:p>
          </p:txBody>
        </p:sp>
      </p:grpSp>
      <p:grpSp>
        <p:nvGrpSpPr>
          <p:cNvPr id="190" name="Google Shape;190;p27"/>
          <p:cNvGrpSpPr/>
          <p:nvPr/>
        </p:nvGrpSpPr>
        <p:grpSpPr>
          <a:xfrm>
            <a:off x="8277277" y="1689501"/>
            <a:ext cx="473400" cy="473400"/>
            <a:chOff x="5842489" y="1703401"/>
            <a:chExt cx="473400" cy="473400"/>
          </a:xfrm>
        </p:grpSpPr>
        <p:sp>
          <p:nvSpPr>
            <p:cNvPr id="191" name="Google Shape;191;p27"/>
            <p:cNvSpPr/>
            <p:nvPr/>
          </p:nvSpPr>
          <p:spPr>
            <a:xfrm rot="8100000">
              <a:off x="591181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192" name="Google Shape;192;p27"/>
            <p:cNvSpPr/>
            <p:nvPr/>
          </p:nvSpPr>
          <p:spPr>
            <a:xfrm>
              <a:off x="601213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600">
                <a:solidFill>
                  <a:srgbClr val="00CA5F"/>
                </a:solidFill>
                <a:latin typeface="Karla"/>
                <a:ea typeface="Karla"/>
                <a:cs typeface="Karla"/>
                <a:sym typeface="Karla"/>
              </a:endParaRPr>
            </a:p>
          </p:txBody>
        </p:sp>
      </p:grpSp>
      <p:sp>
        <p:nvSpPr>
          <p:cNvPr id="193" name="Google Shape;193;p27"/>
          <p:cNvSpPr txBox="1"/>
          <p:nvPr>
            <p:ph idx="1" type="subTitle"/>
          </p:nvPr>
        </p:nvSpPr>
        <p:spPr>
          <a:xfrm>
            <a:off x="1462050" y="1092047"/>
            <a:ext cx="1122000" cy="6396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94" name="Google Shape;194;p27"/>
          <p:cNvSpPr txBox="1"/>
          <p:nvPr>
            <p:ph idx="2" type="subTitle"/>
          </p:nvPr>
        </p:nvSpPr>
        <p:spPr>
          <a:xfrm>
            <a:off x="3449025" y="1092050"/>
            <a:ext cx="1122000" cy="6396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2pPr>
            <a:lvl3pPr lvl="2"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3pPr>
            <a:lvl4pPr lvl="3"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4pPr>
            <a:lvl5pPr lvl="4"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5pPr>
            <a:lvl6pPr lvl="5"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6pPr>
            <a:lvl7pPr lvl="6"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7pPr>
            <a:lvl8pPr lvl="7"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8pPr>
            <a:lvl9pPr lvl="8"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9pPr>
          </a:lstStyle>
          <a:p/>
        </p:txBody>
      </p:sp>
      <p:sp>
        <p:nvSpPr>
          <p:cNvPr id="195" name="Google Shape;195;p27"/>
          <p:cNvSpPr txBox="1"/>
          <p:nvPr>
            <p:ph idx="3" type="subTitle"/>
          </p:nvPr>
        </p:nvSpPr>
        <p:spPr>
          <a:xfrm>
            <a:off x="5518200" y="1092047"/>
            <a:ext cx="1122000" cy="6396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196" name="Google Shape;196;p27"/>
          <p:cNvSpPr txBox="1"/>
          <p:nvPr>
            <p:ph idx="4" type="subTitle"/>
          </p:nvPr>
        </p:nvSpPr>
        <p:spPr>
          <a:xfrm>
            <a:off x="7952975" y="1092047"/>
            <a:ext cx="1122000" cy="6396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2pPr>
            <a:lvl3pPr lvl="2"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3pPr>
            <a:lvl4pPr lvl="3"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4pPr>
            <a:lvl5pPr lvl="4"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5pPr>
            <a:lvl6pPr lvl="5"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6pPr>
            <a:lvl7pPr lvl="6"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7pPr>
            <a:lvl8pPr lvl="7"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8pPr>
            <a:lvl9pPr lvl="8"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9pPr>
          </a:lstStyle>
          <a:p/>
        </p:txBody>
      </p:sp>
      <p:sp>
        <p:nvSpPr>
          <p:cNvPr id="197" name="Google Shape;197;p27"/>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198" name="Google Shape;198;p27"/>
          <p:cNvPicPr preferRelativeResize="0"/>
          <p:nvPr/>
        </p:nvPicPr>
        <p:blipFill rotWithShape="1">
          <a:blip r:embed="rId2">
            <a:alphaModFix/>
          </a:blip>
          <a:srcRect b="0" l="0" r="0" t="0"/>
          <a:stretch/>
        </p:blipFill>
        <p:spPr>
          <a:xfrm>
            <a:off x="8471824" y="1876926"/>
            <a:ext cx="84300" cy="84300"/>
          </a:xfrm>
          <a:prstGeom prst="rect">
            <a:avLst/>
          </a:prstGeom>
          <a:noFill/>
          <a:ln>
            <a:noFill/>
          </a:ln>
        </p:spPr>
      </p:pic>
      <p:pic>
        <p:nvPicPr>
          <p:cNvPr id="199" name="Google Shape;199;p27"/>
          <p:cNvPicPr preferRelativeResize="0"/>
          <p:nvPr/>
        </p:nvPicPr>
        <p:blipFill>
          <a:blip r:embed="rId3">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3">
  <p:cSld name="CUSTOM_11_1">
    <p:spTree>
      <p:nvGrpSpPr>
        <p:cNvPr id="200" name="Shape 200"/>
        <p:cNvGrpSpPr/>
        <p:nvPr/>
      </p:nvGrpSpPr>
      <p:grpSpPr>
        <a:xfrm>
          <a:off x="0" y="0"/>
          <a:ext cx="0" cy="0"/>
          <a:chOff x="0" y="0"/>
          <a:chExt cx="0" cy="0"/>
        </a:xfrm>
      </p:grpSpPr>
      <p:sp>
        <p:nvSpPr>
          <p:cNvPr id="201" name="Google Shape;201;p2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2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03" name="Google Shape;203;p28"/>
          <p:cNvGrpSpPr/>
          <p:nvPr/>
        </p:nvGrpSpPr>
        <p:grpSpPr>
          <a:xfrm>
            <a:off x="1786339" y="1703401"/>
            <a:ext cx="473400" cy="473400"/>
            <a:chOff x="1786339" y="1703401"/>
            <a:chExt cx="473400" cy="473400"/>
          </a:xfrm>
        </p:grpSpPr>
        <p:sp>
          <p:nvSpPr>
            <p:cNvPr id="204" name="Google Shape;204;p28"/>
            <p:cNvSpPr/>
            <p:nvPr/>
          </p:nvSpPr>
          <p:spPr>
            <a:xfrm rot="8100000">
              <a:off x="185566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05" name="Google Shape;205;p28"/>
            <p:cNvSpPr/>
            <p:nvPr/>
          </p:nvSpPr>
          <p:spPr>
            <a:xfrm>
              <a:off x="195598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1</a:t>
              </a:r>
              <a:endParaRPr sz="600">
                <a:solidFill>
                  <a:schemeClr val="dk2"/>
                </a:solidFill>
                <a:latin typeface="Karla"/>
                <a:ea typeface="Karla"/>
                <a:cs typeface="Karla"/>
                <a:sym typeface="Karla"/>
              </a:endParaRPr>
            </a:p>
          </p:txBody>
        </p:sp>
      </p:grpSp>
      <p:grpSp>
        <p:nvGrpSpPr>
          <p:cNvPr id="206" name="Google Shape;206;p28"/>
          <p:cNvGrpSpPr/>
          <p:nvPr/>
        </p:nvGrpSpPr>
        <p:grpSpPr>
          <a:xfrm>
            <a:off x="3814414" y="1703401"/>
            <a:ext cx="473400" cy="473400"/>
            <a:chOff x="3814414" y="1703401"/>
            <a:chExt cx="473400" cy="473400"/>
          </a:xfrm>
        </p:grpSpPr>
        <p:sp>
          <p:nvSpPr>
            <p:cNvPr id="207" name="Google Shape;207;p28"/>
            <p:cNvSpPr/>
            <p:nvPr/>
          </p:nvSpPr>
          <p:spPr>
            <a:xfrm rot="8100000">
              <a:off x="3883742"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08" name="Google Shape;208;p28"/>
            <p:cNvSpPr/>
            <p:nvPr/>
          </p:nvSpPr>
          <p:spPr>
            <a:xfrm>
              <a:off x="3984064"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3</a:t>
              </a:r>
              <a:endParaRPr sz="600">
                <a:solidFill>
                  <a:schemeClr val="dk2"/>
                </a:solidFill>
                <a:latin typeface="Karla"/>
                <a:ea typeface="Karla"/>
                <a:cs typeface="Karla"/>
                <a:sym typeface="Karla"/>
              </a:endParaRPr>
            </a:p>
          </p:txBody>
        </p:sp>
      </p:grpSp>
      <p:grpSp>
        <p:nvGrpSpPr>
          <p:cNvPr id="209" name="Google Shape;209;p28"/>
          <p:cNvGrpSpPr/>
          <p:nvPr/>
        </p:nvGrpSpPr>
        <p:grpSpPr>
          <a:xfrm>
            <a:off x="5842489" y="1703401"/>
            <a:ext cx="473400" cy="473400"/>
            <a:chOff x="5842489" y="1703401"/>
            <a:chExt cx="473400" cy="473400"/>
          </a:xfrm>
        </p:grpSpPr>
        <p:sp>
          <p:nvSpPr>
            <p:cNvPr id="210" name="Google Shape;210;p28"/>
            <p:cNvSpPr/>
            <p:nvPr/>
          </p:nvSpPr>
          <p:spPr>
            <a:xfrm rot="8100000">
              <a:off x="591181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11" name="Google Shape;211;p28"/>
            <p:cNvSpPr/>
            <p:nvPr/>
          </p:nvSpPr>
          <p:spPr>
            <a:xfrm>
              <a:off x="601213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5</a:t>
              </a:r>
              <a:endParaRPr sz="600">
                <a:solidFill>
                  <a:schemeClr val="dk2"/>
                </a:solidFill>
                <a:latin typeface="Karla"/>
                <a:ea typeface="Karla"/>
                <a:cs typeface="Karla"/>
                <a:sym typeface="Karla"/>
              </a:endParaRPr>
            </a:p>
          </p:txBody>
        </p:sp>
      </p:grpSp>
      <p:grpSp>
        <p:nvGrpSpPr>
          <p:cNvPr id="212" name="Google Shape;212;p28"/>
          <p:cNvGrpSpPr/>
          <p:nvPr/>
        </p:nvGrpSpPr>
        <p:grpSpPr>
          <a:xfrm>
            <a:off x="6880814" y="3576300"/>
            <a:ext cx="473400" cy="473400"/>
            <a:chOff x="6880814" y="3576300"/>
            <a:chExt cx="473400" cy="473400"/>
          </a:xfrm>
        </p:grpSpPr>
        <p:sp>
          <p:nvSpPr>
            <p:cNvPr id="213" name="Google Shape;213;p28"/>
            <p:cNvSpPr/>
            <p:nvPr/>
          </p:nvSpPr>
          <p:spPr>
            <a:xfrm rot="-2700000">
              <a:off x="6950142" y="3645628"/>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14" name="Google Shape;214;p28"/>
            <p:cNvSpPr/>
            <p:nvPr/>
          </p:nvSpPr>
          <p:spPr>
            <a:xfrm flipH="1">
              <a:off x="7050464" y="3752502"/>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6</a:t>
              </a:r>
              <a:endParaRPr sz="600">
                <a:solidFill>
                  <a:schemeClr val="dk2"/>
                </a:solidFill>
                <a:latin typeface="Karla"/>
                <a:ea typeface="Karla"/>
                <a:cs typeface="Karla"/>
                <a:sym typeface="Karla"/>
              </a:endParaRPr>
            </a:p>
          </p:txBody>
        </p:sp>
      </p:grpSp>
      <p:grpSp>
        <p:nvGrpSpPr>
          <p:cNvPr id="215" name="Google Shape;215;p28"/>
          <p:cNvGrpSpPr/>
          <p:nvPr/>
        </p:nvGrpSpPr>
        <p:grpSpPr>
          <a:xfrm>
            <a:off x="4852739" y="3576300"/>
            <a:ext cx="473400" cy="473400"/>
            <a:chOff x="4852739" y="3576300"/>
            <a:chExt cx="473400" cy="473400"/>
          </a:xfrm>
        </p:grpSpPr>
        <p:sp>
          <p:nvSpPr>
            <p:cNvPr id="216" name="Google Shape;216;p28"/>
            <p:cNvSpPr/>
            <p:nvPr/>
          </p:nvSpPr>
          <p:spPr>
            <a:xfrm rot="-2700000">
              <a:off x="4922067" y="3645628"/>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17" name="Google Shape;217;p28"/>
            <p:cNvSpPr/>
            <p:nvPr/>
          </p:nvSpPr>
          <p:spPr>
            <a:xfrm flipH="1">
              <a:off x="5022389" y="3752502"/>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4</a:t>
              </a:r>
              <a:endParaRPr sz="600">
                <a:solidFill>
                  <a:schemeClr val="dk2"/>
                </a:solidFill>
                <a:latin typeface="Karla"/>
                <a:ea typeface="Karla"/>
                <a:cs typeface="Karla"/>
                <a:sym typeface="Karla"/>
              </a:endParaRPr>
            </a:p>
          </p:txBody>
        </p:sp>
      </p:grpSp>
      <p:grpSp>
        <p:nvGrpSpPr>
          <p:cNvPr id="218" name="Google Shape;218;p28"/>
          <p:cNvGrpSpPr/>
          <p:nvPr/>
        </p:nvGrpSpPr>
        <p:grpSpPr>
          <a:xfrm>
            <a:off x="2824664" y="3576300"/>
            <a:ext cx="473400" cy="473400"/>
            <a:chOff x="2824664" y="3576300"/>
            <a:chExt cx="473400" cy="473400"/>
          </a:xfrm>
        </p:grpSpPr>
        <p:sp>
          <p:nvSpPr>
            <p:cNvPr id="219" name="Google Shape;219;p28"/>
            <p:cNvSpPr/>
            <p:nvPr/>
          </p:nvSpPr>
          <p:spPr>
            <a:xfrm rot="-2700000">
              <a:off x="2893992" y="3645628"/>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20" name="Google Shape;220;p28"/>
            <p:cNvSpPr/>
            <p:nvPr/>
          </p:nvSpPr>
          <p:spPr>
            <a:xfrm flipH="1">
              <a:off x="2994314" y="3752502"/>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US" sz="600">
                  <a:solidFill>
                    <a:schemeClr val="dk2"/>
                  </a:solidFill>
                  <a:latin typeface="Karla"/>
                  <a:ea typeface="Karla"/>
                  <a:cs typeface="Karla"/>
                  <a:sym typeface="Karla"/>
                </a:rPr>
                <a:t>2</a:t>
              </a:r>
              <a:endParaRPr sz="600">
                <a:solidFill>
                  <a:schemeClr val="dk2"/>
                </a:solidFill>
                <a:latin typeface="Karla"/>
                <a:ea typeface="Karla"/>
                <a:cs typeface="Karla"/>
                <a:sym typeface="Karla"/>
              </a:endParaRPr>
            </a:p>
          </p:txBody>
        </p:sp>
      </p:grpSp>
      <p:grpSp>
        <p:nvGrpSpPr>
          <p:cNvPr id="221" name="Google Shape;221;p28"/>
          <p:cNvGrpSpPr/>
          <p:nvPr/>
        </p:nvGrpSpPr>
        <p:grpSpPr>
          <a:xfrm>
            <a:off x="8277277" y="1689501"/>
            <a:ext cx="473400" cy="473400"/>
            <a:chOff x="5842489" y="1703401"/>
            <a:chExt cx="473400" cy="473400"/>
          </a:xfrm>
        </p:grpSpPr>
        <p:sp>
          <p:nvSpPr>
            <p:cNvPr id="222" name="Google Shape;222;p28"/>
            <p:cNvSpPr/>
            <p:nvPr/>
          </p:nvSpPr>
          <p:spPr>
            <a:xfrm rot="8100000">
              <a:off x="5911817" y="1772729"/>
              <a:ext cx="334744" cy="334744"/>
            </a:xfrm>
            <a:prstGeom prst="teardrop">
              <a:avLst>
                <a:gd fmla="val 100000" name="adj"/>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23" name="Google Shape;223;p28"/>
            <p:cNvSpPr/>
            <p:nvPr/>
          </p:nvSpPr>
          <p:spPr>
            <a:xfrm>
              <a:off x="601213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600">
                <a:solidFill>
                  <a:srgbClr val="00CA5F"/>
                </a:solidFill>
                <a:latin typeface="Karla"/>
                <a:ea typeface="Karla"/>
                <a:cs typeface="Karla"/>
                <a:sym typeface="Karla"/>
              </a:endParaRPr>
            </a:p>
          </p:txBody>
        </p:sp>
      </p:grpSp>
      <p:sp>
        <p:nvSpPr>
          <p:cNvPr id="224" name="Google Shape;224;p28"/>
          <p:cNvSpPr txBox="1"/>
          <p:nvPr>
            <p:ph idx="1" type="subTitle"/>
          </p:nvPr>
        </p:nvSpPr>
        <p:spPr>
          <a:xfrm>
            <a:off x="1462050" y="109204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25" name="Google Shape;225;p28"/>
          <p:cNvSpPr txBox="1"/>
          <p:nvPr>
            <p:ph idx="2" type="subTitle"/>
          </p:nvPr>
        </p:nvSpPr>
        <p:spPr>
          <a:xfrm>
            <a:off x="3449025" y="109204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2pPr>
            <a:lvl3pPr lvl="2"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3pPr>
            <a:lvl4pPr lvl="3"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4pPr>
            <a:lvl5pPr lvl="4"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5pPr>
            <a:lvl6pPr lvl="5"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6pPr>
            <a:lvl7pPr lvl="6"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7pPr>
            <a:lvl8pPr lvl="7"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8pPr>
            <a:lvl9pPr lvl="8"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9pPr>
          </a:lstStyle>
          <a:p/>
        </p:txBody>
      </p:sp>
      <p:sp>
        <p:nvSpPr>
          <p:cNvPr id="226" name="Google Shape;226;p28"/>
          <p:cNvSpPr txBox="1"/>
          <p:nvPr>
            <p:ph idx="3" type="subTitle"/>
          </p:nvPr>
        </p:nvSpPr>
        <p:spPr>
          <a:xfrm>
            <a:off x="5559400" y="1092046"/>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27" name="Google Shape;227;p28"/>
          <p:cNvSpPr txBox="1"/>
          <p:nvPr>
            <p:ph idx="4" type="subTitle"/>
          </p:nvPr>
        </p:nvSpPr>
        <p:spPr>
          <a:xfrm>
            <a:off x="7952975" y="109204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2pPr>
            <a:lvl3pPr lvl="2"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3pPr>
            <a:lvl4pPr lvl="3"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4pPr>
            <a:lvl5pPr lvl="4"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5pPr>
            <a:lvl6pPr lvl="5"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6pPr>
            <a:lvl7pPr lvl="6"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7pPr>
            <a:lvl8pPr lvl="7"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8pPr>
            <a:lvl9pPr lvl="8"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9pPr>
          </a:lstStyle>
          <a:p/>
        </p:txBody>
      </p:sp>
      <p:sp>
        <p:nvSpPr>
          <p:cNvPr id="228" name="Google Shape;228;p28"/>
          <p:cNvSpPr txBox="1"/>
          <p:nvPr>
            <p:ph idx="5" type="subTitle"/>
          </p:nvPr>
        </p:nvSpPr>
        <p:spPr>
          <a:xfrm>
            <a:off x="2500375" y="404969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29" name="Google Shape;229;p28"/>
          <p:cNvSpPr txBox="1"/>
          <p:nvPr>
            <p:ph idx="6" type="subTitle"/>
          </p:nvPr>
        </p:nvSpPr>
        <p:spPr>
          <a:xfrm>
            <a:off x="4518155" y="404969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2pPr>
            <a:lvl3pPr lvl="2"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3pPr>
            <a:lvl4pPr lvl="3"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4pPr>
            <a:lvl5pPr lvl="4"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5pPr>
            <a:lvl6pPr lvl="5"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6pPr>
            <a:lvl7pPr lvl="6"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7pPr>
            <a:lvl8pPr lvl="7"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8pPr>
            <a:lvl9pPr lvl="8" rtl="0" algn="ctr">
              <a:lnSpc>
                <a:spcPct val="80000"/>
              </a:lnSpc>
              <a:spcBef>
                <a:spcPts val="0"/>
              </a:spcBef>
              <a:spcAft>
                <a:spcPts val="0"/>
              </a:spcAft>
              <a:buSzPts val="1400"/>
              <a:buFont typeface="Poppins Medium"/>
              <a:buNone/>
              <a:defRPr sz="1217">
                <a:latin typeface="Poppins Medium"/>
                <a:ea typeface="Poppins Medium"/>
                <a:cs typeface="Poppins Medium"/>
                <a:sym typeface="Poppins Medium"/>
              </a:defRPr>
            </a:lvl9pPr>
          </a:lstStyle>
          <a:p/>
        </p:txBody>
      </p:sp>
      <p:sp>
        <p:nvSpPr>
          <p:cNvPr id="230" name="Google Shape;230;p28"/>
          <p:cNvSpPr txBox="1"/>
          <p:nvPr>
            <p:ph idx="7" type="subTitle"/>
          </p:nvPr>
        </p:nvSpPr>
        <p:spPr>
          <a:xfrm>
            <a:off x="6556522" y="4049697"/>
            <a:ext cx="1122000" cy="634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1700"/>
              <a:buNone/>
              <a:defRPr sz="1117"/>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31" name="Google Shape;231;p28"/>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232" name="Google Shape;232;p28"/>
          <p:cNvPicPr preferRelativeResize="0"/>
          <p:nvPr/>
        </p:nvPicPr>
        <p:blipFill rotWithShape="1">
          <a:blip r:embed="rId2">
            <a:alphaModFix/>
          </a:blip>
          <a:srcRect b="0" l="0" r="0" t="0"/>
          <a:stretch/>
        </p:blipFill>
        <p:spPr>
          <a:xfrm>
            <a:off x="8471824" y="1876926"/>
            <a:ext cx="84300" cy="84300"/>
          </a:xfrm>
          <a:prstGeom prst="rect">
            <a:avLst/>
          </a:prstGeom>
          <a:noFill/>
          <a:ln>
            <a:noFill/>
          </a:ln>
        </p:spPr>
      </p:pic>
      <p:pic>
        <p:nvPicPr>
          <p:cNvPr id="233" name="Google Shape;233;p28"/>
          <p:cNvPicPr preferRelativeResize="0"/>
          <p:nvPr/>
        </p:nvPicPr>
        <p:blipFill>
          <a:blip r:embed="rId3">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1 - Photo Quote">
  <p:cSld name="CUSTOM_5">
    <p:spTree>
      <p:nvGrpSpPr>
        <p:cNvPr id="234" name="Shape 234"/>
        <p:cNvGrpSpPr/>
        <p:nvPr/>
      </p:nvGrpSpPr>
      <p:grpSpPr>
        <a:xfrm>
          <a:off x="0" y="0"/>
          <a:ext cx="0" cy="0"/>
          <a:chOff x="0" y="0"/>
          <a:chExt cx="0" cy="0"/>
        </a:xfrm>
      </p:grpSpPr>
      <p:sp>
        <p:nvSpPr>
          <p:cNvPr id="235" name="Google Shape;235;p29"/>
          <p:cNvSpPr txBox="1"/>
          <p:nvPr>
            <p:ph type="title"/>
          </p:nvPr>
        </p:nvSpPr>
        <p:spPr>
          <a:xfrm>
            <a:off x="3383900" y="1840050"/>
            <a:ext cx="4673400" cy="1204500"/>
          </a:xfrm>
          <a:prstGeom prst="rect">
            <a:avLst/>
          </a:prstGeom>
        </p:spPr>
        <p:txBody>
          <a:bodyPr anchorCtr="0" anchor="t" bIns="91425" lIns="91425" spcFirstLastPara="1" rIns="91425" wrap="square" tIns="91425">
            <a:normAutofit/>
          </a:bodyPr>
          <a:lstStyle>
            <a:lvl1pPr lvl="0">
              <a:spcBef>
                <a:spcPts val="0"/>
              </a:spcBef>
              <a:spcAft>
                <a:spcPts val="0"/>
              </a:spcAft>
              <a:buSzPts val="1600"/>
              <a:buFont typeface="Poppins Light"/>
              <a:buNone/>
              <a:defRPr b="0" sz="1600">
                <a:latin typeface="Poppins Light"/>
                <a:ea typeface="Poppins Light"/>
                <a:cs typeface="Poppins Light"/>
                <a:sym typeface="Poppins Light"/>
              </a:defRPr>
            </a:lvl1pPr>
            <a:lvl2pPr lvl="1">
              <a:spcBef>
                <a:spcPts val="0"/>
              </a:spcBef>
              <a:spcAft>
                <a:spcPts val="0"/>
              </a:spcAft>
              <a:buSzPts val="2800"/>
              <a:buNone/>
              <a:defRPr>
                <a:latin typeface="Poppins Light"/>
                <a:ea typeface="Poppins Light"/>
                <a:cs typeface="Poppins Light"/>
                <a:sym typeface="Poppins Light"/>
              </a:defRPr>
            </a:lvl2pPr>
            <a:lvl3pPr lvl="2">
              <a:spcBef>
                <a:spcPts val="0"/>
              </a:spcBef>
              <a:spcAft>
                <a:spcPts val="0"/>
              </a:spcAft>
              <a:buSzPts val="2800"/>
              <a:buNone/>
              <a:defRPr>
                <a:latin typeface="Poppins Light"/>
                <a:ea typeface="Poppins Light"/>
                <a:cs typeface="Poppins Light"/>
                <a:sym typeface="Poppins Light"/>
              </a:defRPr>
            </a:lvl3pPr>
            <a:lvl4pPr lvl="3">
              <a:spcBef>
                <a:spcPts val="0"/>
              </a:spcBef>
              <a:spcAft>
                <a:spcPts val="0"/>
              </a:spcAft>
              <a:buSzPts val="2800"/>
              <a:buNone/>
              <a:defRPr>
                <a:latin typeface="Poppins Light"/>
                <a:ea typeface="Poppins Light"/>
                <a:cs typeface="Poppins Light"/>
                <a:sym typeface="Poppins Light"/>
              </a:defRPr>
            </a:lvl4pPr>
            <a:lvl5pPr lvl="4">
              <a:spcBef>
                <a:spcPts val="0"/>
              </a:spcBef>
              <a:spcAft>
                <a:spcPts val="0"/>
              </a:spcAft>
              <a:buSzPts val="2800"/>
              <a:buNone/>
              <a:defRPr>
                <a:latin typeface="Poppins Light"/>
                <a:ea typeface="Poppins Light"/>
                <a:cs typeface="Poppins Light"/>
                <a:sym typeface="Poppins Light"/>
              </a:defRPr>
            </a:lvl5pPr>
            <a:lvl6pPr lvl="5">
              <a:spcBef>
                <a:spcPts val="0"/>
              </a:spcBef>
              <a:spcAft>
                <a:spcPts val="0"/>
              </a:spcAft>
              <a:buSzPts val="2800"/>
              <a:buNone/>
              <a:defRPr>
                <a:latin typeface="Poppins Light"/>
                <a:ea typeface="Poppins Light"/>
                <a:cs typeface="Poppins Light"/>
                <a:sym typeface="Poppins Light"/>
              </a:defRPr>
            </a:lvl6pPr>
            <a:lvl7pPr lvl="6">
              <a:spcBef>
                <a:spcPts val="0"/>
              </a:spcBef>
              <a:spcAft>
                <a:spcPts val="0"/>
              </a:spcAft>
              <a:buSzPts val="2800"/>
              <a:buNone/>
              <a:defRPr>
                <a:latin typeface="Poppins Light"/>
                <a:ea typeface="Poppins Light"/>
                <a:cs typeface="Poppins Light"/>
                <a:sym typeface="Poppins Light"/>
              </a:defRPr>
            </a:lvl7pPr>
            <a:lvl8pPr lvl="7">
              <a:spcBef>
                <a:spcPts val="0"/>
              </a:spcBef>
              <a:spcAft>
                <a:spcPts val="0"/>
              </a:spcAft>
              <a:buSzPts val="2800"/>
              <a:buNone/>
              <a:defRPr>
                <a:latin typeface="Poppins Light"/>
                <a:ea typeface="Poppins Light"/>
                <a:cs typeface="Poppins Light"/>
                <a:sym typeface="Poppins Light"/>
              </a:defRPr>
            </a:lvl8pPr>
            <a:lvl9pPr lvl="8">
              <a:spcBef>
                <a:spcPts val="0"/>
              </a:spcBef>
              <a:spcAft>
                <a:spcPts val="0"/>
              </a:spcAft>
              <a:buSzPts val="2800"/>
              <a:buNone/>
              <a:defRPr>
                <a:latin typeface="Poppins Light"/>
                <a:ea typeface="Poppins Light"/>
                <a:cs typeface="Poppins Light"/>
                <a:sym typeface="Poppins Light"/>
              </a:defRPr>
            </a:lvl9pPr>
          </a:lstStyle>
          <a:p/>
        </p:txBody>
      </p:sp>
      <p:sp>
        <p:nvSpPr>
          <p:cNvPr id="236" name="Google Shape;236;p29"/>
          <p:cNvSpPr/>
          <p:nvPr/>
        </p:nvSpPr>
        <p:spPr>
          <a:xfrm>
            <a:off x="-57150" y="-61350"/>
            <a:ext cx="2680800" cy="5266200"/>
          </a:xfrm>
          <a:prstGeom prst="rect">
            <a:avLst/>
          </a:prstGeom>
          <a:solidFill>
            <a:schemeClr val="dk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37" name="Google Shape;237;p29"/>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38" name="Google Shape;238;p29"/>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pic>
        <p:nvPicPr>
          <p:cNvPr id="239" name="Google Shape;239;p29"/>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2 - Photo Quote">
  <p:cSld name="CUSTOM_5_1">
    <p:spTree>
      <p:nvGrpSpPr>
        <p:cNvPr id="240" name="Shape 240"/>
        <p:cNvGrpSpPr/>
        <p:nvPr/>
      </p:nvGrpSpPr>
      <p:grpSpPr>
        <a:xfrm>
          <a:off x="0" y="0"/>
          <a:ext cx="0" cy="0"/>
          <a:chOff x="0" y="0"/>
          <a:chExt cx="0" cy="0"/>
        </a:xfrm>
      </p:grpSpPr>
      <p:sp>
        <p:nvSpPr>
          <p:cNvPr id="241" name="Google Shape;241;p30"/>
          <p:cNvSpPr txBox="1"/>
          <p:nvPr>
            <p:ph type="title"/>
          </p:nvPr>
        </p:nvSpPr>
        <p:spPr>
          <a:xfrm>
            <a:off x="3383900" y="1840050"/>
            <a:ext cx="4673400" cy="1204500"/>
          </a:xfrm>
          <a:prstGeom prst="rect">
            <a:avLst/>
          </a:prstGeom>
        </p:spPr>
        <p:txBody>
          <a:bodyPr anchorCtr="0" anchor="t" bIns="91425" lIns="91425" spcFirstLastPara="1" rIns="91425" wrap="square" tIns="91425">
            <a:normAutofit/>
          </a:bodyPr>
          <a:lstStyle>
            <a:lvl1pPr lvl="0" rtl="0">
              <a:spcBef>
                <a:spcPts val="0"/>
              </a:spcBef>
              <a:spcAft>
                <a:spcPts val="0"/>
              </a:spcAft>
              <a:buSzPts val="1600"/>
              <a:buFont typeface="Poppins Light"/>
              <a:buNone/>
              <a:defRPr b="0" sz="1600">
                <a:latin typeface="Poppins Light"/>
                <a:ea typeface="Poppins Light"/>
                <a:cs typeface="Poppins Light"/>
                <a:sym typeface="Poppins Light"/>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242" name="Google Shape;242;p30"/>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43" name="Google Shape;243;p30"/>
          <p:cNvSpPr/>
          <p:nvPr/>
        </p:nvSpPr>
        <p:spPr>
          <a:xfrm>
            <a:off x="-57150" y="-61350"/>
            <a:ext cx="2680800" cy="5266200"/>
          </a:xfrm>
          <a:prstGeom prst="rect">
            <a:avLst/>
          </a:prstGeom>
          <a:solidFill>
            <a:schemeClr val="lt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44" name="Google Shape;244;p30"/>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pic>
        <p:nvPicPr>
          <p:cNvPr id="245" name="Google Shape;245;p30"/>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2">
  <p:cSld name="Photo">
    <p:spTree>
      <p:nvGrpSpPr>
        <p:cNvPr id="15" name="Shape 15"/>
        <p:cNvGrpSpPr/>
        <p:nvPr/>
      </p:nvGrpSpPr>
      <p:grpSpPr>
        <a:xfrm>
          <a:off x="0" y="0"/>
          <a:ext cx="0" cy="0"/>
          <a:chOff x="0" y="0"/>
          <a:chExt cx="0" cy="0"/>
        </a:xfrm>
      </p:grpSpPr>
      <p:grpSp>
        <p:nvGrpSpPr>
          <p:cNvPr id="16" name="Google Shape;16;p4"/>
          <p:cNvGrpSpPr/>
          <p:nvPr/>
        </p:nvGrpSpPr>
        <p:grpSpPr>
          <a:xfrm>
            <a:off x="638246" y="-1301437"/>
            <a:ext cx="7867508" cy="7746373"/>
            <a:chOff x="2126691" y="164226"/>
            <a:chExt cx="4890600" cy="4815300"/>
          </a:xfrm>
        </p:grpSpPr>
        <p:sp>
          <p:nvSpPr>
            <p:cNvPr id="17" name="Google Shape;17;p4"/>
            <p:cNvSpPr/>
            <p:nvPr/>
          </p:nvSpPr>
          <p:spPr>
            <a:xfrm rot="-253542">
              <a:off x="228592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18" name="Google Shape;18;p4"/>
            <p:cNvSpPr/>
            <p:nvPr/>
          </p:nvSpPr>
          <p:spPr>
            <a:xfrm>
              <a:off x="234405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19" name="Google Shape;19;p4"/>
          <p:cNvSpPr txBox="1"/>
          <p:nvPr>
            <p:ph type="ctrTitle"/>
          </p:nvPr>
        </p:nvSpPr>
        <p:spPr>
          <a:xfrm>
            <a:off x="1369775" y="1545425"/>
            <a:ext cx="6404400" cy="1541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500"/>
              <a:buFont typeface="Poppins"/>
              <a:buNone/>
              <a:defRPr b="1" sz="4500">
                <a:latin typeface="Poppins"/>
                <a:ea typeface="Poppins"/>
                <a:cs typeface="Poppins"/>
                <a:sym typeface="Poppin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2 - Photo Quote 1">
  <p:cSld name="CUSTOM_5_1_1">
    <p:spTree>
      <p:nvGrpSpPr>
        <p:cNvPr id="246" name="Shape 246"/>
        <p:cNvGrpSpPr/>
        <p:nvPr/>
      </p:nvGrpSpPr>
      <p:grpSpPr>
        <a:xfrm>
          <a:off x="0" y="0"/>
          <a:ext cx="0" cy="0"/>
          <a:chOff x="0" y="0"/>
          <a:chExt cx="0" cy="0"/>
        </a:xfrm>
      </p:grpSpPr>
      <p:sp>
        <p:nvSpPr>
          <p:cNvPr id="247" name="Google Shape;247;p31"/>
          <p:cNvSpPr txBox="1"/>
          <p:nvPr>
            <p:ph type="title"/>
          </p:nvPr>
        </p:nvSpPr>
        <p:spPr>
          <a:xfrm>
            <a:off x="3383900" y="1840050"/>
            <a:ext cx="4673400" cy="1204500"/>
          </a:xfrm>
          <a:prstGeom prst="rect">
            <a:avLst/>
          </a:prstGeom>
        </p:spPr>
        <p:txBody>
          <a:bodyPr anchorCtr="0" anchor="t" bIns="91425" lIns="91425" spcFirstLastPara="1" rIns="91425" wrap="square" tIns="91425">
            <a:normAutofit/>
          </a:bodyPr>
          <a:lstStyle>
            <a:lvl1pPr lvl="0" rtl="0">
              <a:spcBef>
                <a:spcPts val="0"/>
              </a:spcBef>
              <a:spcAft>
                <a:spcPts val="0"/>
              </a:spcAft>
              <a:buSzPts val="1600"/>
              <a:buFont typeface="Poppins Light"/>
              <a:buNone/>
              <a:defRPr b="0" sz="1600">
                <a:latin typeface="Poppins Light"/>
                <a:ea typeface="Poppins Light"/>
                <a:cs typeface="Poppins Light"/>
                <a:sym typeface="Poppins Light"/>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
        <p:nvSpPr>
          <p:cNvPr id="248" name="Google Shape;248;p31"/>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49" name="Google Shape;249;p31"/>
          <p:cNvSpPr/>
          <p:nvPr/>
        </p:nvSpPr>
        <p:spPr>
          <a:xfrm>
            <a:off x="-57150" y="-61350"/>
            <a:ext cx="2680800" cy="5266200"/>
          </a:xfrm>
          <a:prstGeom prst="rect">
            <a:avLst/>
          </a:prstGeom>
          <a:gradFill>
            <a:gsLst>
              <a:gs pos="0">
                <a:srgbClr val="00BAC8"/>
              </a:gs>
              <a:gs pos="100000">
                <a:srgbClr val="00C788"/>
              </a:gs>
            </a:gsLst>
            <a:lin ang="18900044"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250" name="Google Shape;250;p31"/>
          <p:cNvSpPr/>
          <p:nvPr/>
        </p:nvSpPr>
        <p:spPr>
          <a:xfrm>
            <a:off x="471488" y="1186931"/>
            <a:ext cx="2912400" cy="2912400"/>
          </a:xfrm>
          <a:prstGeom prst="ellipse">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pic>
        <p:nvPicPr>
          <p:cNvPr id="251" name="Google Shape;251;p31"/>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3">
    <p:spTree>
      <p:nvGrpSpPr>
        <p:cNvPr id="252" name="Shape 252"/>
        <p:cNvGrpSpPr/>
        <p:nvPr/>
      </p:nvGrpSpPr>
      <p:grpSpPr>
        <a:xfrm>
          <a:off x="0" y="0"/>
          <a:ext cx="0" cy="0"/>
          <a:chOff x="0" y="0"/>
          <a:chExt cx="0" cy="0"/>
        </a:xfrm>
      </p:grpSpPr>
      <p:pic>
        <p:nvPicPr>
          <p:cNvPr id="253" name="Google Shape;253;p32"/>
          <p:cNvPicPr preferRelativeResize="0"/>
          <p:nvPr/>
        </p:nvPicPr>
        <p:blipFill>
          <a:blip r:embed="rId2">
            <a:alphaModFix/>
          </a:blip>
          <a:stretch>
            <a:fillRect/>
          </a:stretch>
        </p:blipFill>
        <p:spPr>
          <a:xfrm>
            <a:off x="-38025" y="-178600"/>
            <a:ext cx="9220050" cy="5366350"/>
          </a:xfrm>
          <a:prstGeom prst="rect">
            <a:avLst/>
          </a:prstGeom>
          <a:noFill/>
          <a:ln>
            <a:noFill/>
          </a:ln>
        </p:spPr>
      </p:pic>
      <p:pic>
        <p:nvPicPr>
          <p:cNvPr id="254" name="Google Shape;254;p32"/>
          <p:cNvPicPr preferRelativeResize="0"/>
          <p:nvPr/>
        </p:nvPicPr>
        <p:blipFill rotWithShape="1">
          <a:blip r:embed="rId3">
            <a:alphaModFix/>
          </a:blip>
          <a:srcRect b="-929" l="0" r="0" t="930"/>
          <a:stretch/>
        </p:blipFill>
        <p:spPr>
          <a:xfrm>
            <a:off x="7888331" y="153881"/>
            <a:ext cx="933000" cy="933000"/>
          </a:xfrm>
          <a:prstGeom prst="rect">
            <a:avLst/>
          </a:prstGeom>
          <a:noFill/>
          <a:ln>
            <a:noFill/>
          </a:ln>
        </p:spPr>
      </p:pic>
      <p:pic>
        <p:nvPicPr>
          <p:cNvPr id="255" name="Google Shape;255;p32"/>
          <p:cNvPicPr preferRelativeResize="0"/>
          <p:nvPr/>
        </p:nvPicPr>
        <p:blipFill rotWithShape="1">
          <a:blip r:embed="rId4">
            <a:alphaModFix/>
          </a:blip>
          <a:srcRect b="10" l="0" r="2267" t="0"/>
          <a:stretch/>
        </p:blipFill>
        <p:spPr>
          <a:xfrm>
            <a:off x="7963100" y="4743388"/>
            <a:ext cx="1093651" cy="320475"/>
          </a:xfrm>
          <a:prstGeom prst="rect">
            <a:avLst/>
          </a:prstGeom>
          <a:noFill/>
          <a:ln>
            <a:noFill/>
          </a:ln>
        </p:spPr>
      </p:pic>
      <p:sp>
        <p:nvSpPr>
          <p:cNvPr id="256" name="Google Shape;256;p32"/>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3">
  <p:cSld name="CUSTOM_3">
    <p:spTree>
      <p:nvGrpSpPr>
        <p:cNvPr id="20" name="Shape 20"/>
        <p:cNvGrpSpPr/>
        <p:nvPr/>
      </p:nvGrpSpPr>
      <p:grpSpPr>
        <a:xfrm>
          <a:off x="0" y="0"/>
          <a:ext cx="0" cy="0"/>
          <a:chOff x="0" y="0"/>
          <a:chExt cx="0" cy="0"/>
        </a:xfrm>
      </p:grpSpPr>
      <p:sp>
        <p:nvSpPr>
          <p:cNvPr id="21" name="Google Shape;21;p5"/>
          <p:cNvSpPr/>
          <p:nvPr/>
        </p:nvSpPr>
        <p:spPr>
          <a:xfrm>
            <a:off x="0" y="-9350"/>
            <a:ext cx="9144000" cy="3743100"/>
          </a:xfrm>
          <a:prstGeom prst="rect">
            <a:avLst/>
          </a:prstGeom>
          <a:gradFill>
            <a:gsLst>
              <a:gs pos="0">
                <a:srgbClr val="00BAC8">
                  <a:alpha val="79607"/>
                </a:srgbClr>
              </a:gs>
              <a:gs pos="100000">
                <a:srgbClr val="00C788">
                  <a:alpha val="79607"/>
                </a:srgbClr>
              </a:gs>
            </a:gsLst>
            <a:lin ang="16200038" scaled="0"/>
          </a:gra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Font typeface="Helvetica Neue"/>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22" name="Google Shape;22;p5"/>
          <p:cNvPicPr preferRelativeResize="0"/>
          <p:nvPr/>
        </p:nvPicPr>
        <p:blipFill rotWithShape="1">
          <a:blip r:embed="rId2">
            <a:alphaModFix/>
          </a:blip>
          <a:srcRect b="-929" l="0" r="0" t="930"/>
          <a:stretch/>
        </p:blipFill>
        <p:spPr>
          <a:xfrm>
            <a:off x="7812313" y="92106"/>
            <a:ext cx="937800" cy="990600"/>
          </a:xfrm>
          <a:prstGeom prst="rect">
            <a:avLst/>
          </a:prstGeom>
          <a:noFill/>
          <a:ln>
            <a:noFill/>
          </a:ln>
        </p:spPr>
      </p:pic>
      <p:pic>
        <p:nvPicPr>
          <p:cNvPr id="23" name="Google Shape;23;p5"/>
          <p:cNvPicPr preferRelativeResize="0"/>
          <p:nvPr/>
        </p:nvPicPr>
        <p:blipFill rotWithShape="1">
          <a:blip r:embed="rId3">
            <a:alphaModFix/>
          </a:blip>
          <a:srcRect b="0" l="2678" r="2669" t="0"/>
          <a:stretch/>
        </p:blipFill>
        <p:spPr>
          <a:xfrm>
            <a:off x="3985332" y="3808384"/>
            <a:ext cx="1173338" cy="1239638"/>
          </a:xfrm>
          <a:prstGeom prst="rect">
            <a:avLst/>
          </a:prstGeom>
          <a:noFill/>
          <a:ln>
            <a:noFill/>
          </a:ln>
        </p:spPr>
      </p:pic>
      <p:sp>
        <p:nvSpPr>
          <p:cNvPr id="24" name="Google Shape;24;p5"/>
          <p:cNvSpPr txBox="1"/>
          <p:nvPr>
            <p:ph type="ctrTitle"/>
          </p:nvPr>
        </p:nvSpPr>
        <p:spPr>
          <a:xfrm>
            <a:off x="311700" y="1952600"/>
            <a:ext cx="8520600" cy="844500"/>
          </a:xfrm>
          <a:prstGeom prst="rect">
            <a:avLst/>
          </a:prstGeom>
        </p:spPr>
        <p:txBody>
          <a:bodyPr anchorCtr="0" anchor="t" bIns="91425" lIns="91425" spcFirstLastPara="1" rIns="91425" wrap="square" tIns="91425">
            <a:normAutofit/>
          </a:bodyPr>
          <a:lstStyle>
            <a:lvl1pPr lvl="0" algn="ctr">
              <a:spcBef>
                <a:spcPts val="0"/>
              </a:spcBef>
              <a:spcAft>
                <a:spcPts val="0"/>
              </a:spcAft>
              <a:buNone/>
              <a:defRPr sz="3000">
                <a:solidFill>
                  <a:schemeClr val="lt1"/>
                </a:solidFill>
              </a:defRPr>
            </a:lvl1pPr>
            <a:lvl2pPr lvl="1">
              <a:spcBef>
                <a:spcPts val="0"/>
              </a:spcBef>
              <a:spcAft>
                <a:spcPts val="0"/>
              </a:spcAft>
              <a:buNone/>
              <a:defRPr sz="3000">
                <a:solidFill>
                  <a:schemeClr val="lt1"/>
                </a:solidFill>
              </a:defRPr>
            </a:lvl2pPr>
            <a:lvl3pPr lvl="2">
              <a:spcBef>
                <a:spcPts val="0"/>
              </a:spcBef>
              <a:spcAft>
                <a:spcPts val="0"/>
              </a:spcAft>
              <a:buNone/>
              <a:defRPr sz="3000">
                <a:solidFill>
                  <a:schemeClr val="lt1"/>
                </a:solidFill>
              </a:defRPr>
            </a:lvl3pPr>
            <a:lvl4pPr lvl="3">
              <a:spcBef>
                <a:spcPts val="0"/>
              </a:spcBef>
              <a:spcAft>
                <a:spcPts val="0"/>
              </a:spcAft>
              <a:buNone/>
              <a:defRPr sz="3000">
                <a:solidFill>
                  <a:schemeClr val="lt1"/>
                </a:solidFill>
              </a:defRPr>
            </a:lvl4pPr>
            <a:lvl5pPr lvl="4">
              <a:spcBef>
                <a:spcPts val="0"/>
              </a:spcBef>
              <a:spcAft>
                <a:spcPts val="0"/>
              </a:spcAft>
              <a:buNone/>
              <a:defRPr sz="3000">
                <a:solidFill>
                  <a:schemeClr val="lt1"/>
                </a:solidFill>
              </a:defRPr>
            </a:lvl5pPr>
            <a:lvl6pPr lvl="5">
              <a:spcBef>
                <a:spcPts val="0"/>
              </a:spcBef>
              <a:spcAft>
                <a:spcPts val="0"/>
              </a:spcAft>
              <a:buNone/>
              <a:defRPr sz="3000">
                <a:solidFill>
                  <a:schemeClr val="lt1"/>
                </a:solidFill>
              </a:defRPr>
            </a:lvl6pPr>
            <a:lvl7pPr lvl="6">
              <a:spcBef>
                <a:spcPts val="0"/>
              </a:spcBef>
              <a:spcAft>
                <a:spcPts val="0"/>
              </a:spcAft>
              <a:buNone/>
              <a:defRPr sz="3000">
                <a:solidFill>
                  <a:schemeClr val="lt1"/>
                </a:solidFill>
              </a:defRPr>
            </a:lvl7pPr>
            <a:lvl8pPr lvl="7">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p:txBody>
      </p:sp>
      <p:sp>
        <p:nvSpPr>
          <p:cNvPr id="25" name="Google Shape;25;p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spcBef>
                <a:spcPts val="0"/>
              </a:spcBef>
              <a:spcAft>
                <a:spcPts val="0"/>
              </a:spcAft>
              <a:buSzPts val="1800"/>
              <a:buNone/>
              <a:defRPr sz="2000">
                <a:solidFill>
                  <a:schemeClr val="lt1"/>
                </a:solidFill>
              </a:defRPr>
            </a:lvl1pPr>
            <a:lvl2pPr lvl="1">
              <a:spcBef>
                <a:spcPts val="0"/>
              </a:spcBef>
              <a:spcAft>
                <a:spcPts val="0"/>
              </a:spcAft>
              <a:buSzPts val="1400"/>
              <a:buNone/>
              <a:defRPr sz="2000">
                <a:solidFill>
                  <a:schemeClr val="lt1"/>
                </a:solidFill>
              </a:defRPr>
            </a:lvl2pPr>
            <a:lvl3pPr lvl="2">
              <a:spcBef>
                <a:spcPts val="0"/>
              </a:spcBef>
              <a:spcAft>
                <a:spcPts val="0"/>
              </a:spcAft>
              <a:buSzPts val="1400"/>
              <a:buNone/>
              <a:defRPr sz="2000">
                <a:solidFill>
                  <a:schemeClr val="lt1"/>
                </a:solidFill>
              </a:defRPr>
            </a:lvl3pPr>
            <a:lvl4pPr lvl="3">
              <a:spcBef>
                <a:spcPts val="0"/>
              </a:spcBef>
              <a:spcAft>
                <a:spcPts val="0"/>
              </a:spcAft>
              <a:buSzPts val="1400"/>
              <a:buNone/>
              <a:defRPr sz="2000">
                <a:solidFill>
                  <a:schemeClr val="lt1"/>
                </a:solidFill>
              </a:defRPr>
            </a:lvl4pPr>
            <a:lvl5pPr lvl="4">
              <a:spcBef>
                <a:spcPts val="0"/>
              </a:spcBef>
              <a:spcAft>
                <a:spcPts val="0"/>
              </a:spcAft>
              <a:buSzPts val="1400"/>
              <a:buNone/>
              <a:defRPr sz="2000">
                <a:solidFill>
                  <a:schemeClr val="lt1"/>
                </a:solidFill>
              </a:defRPr>
            </a:lvl5pPr>
            <a:lvl6pPr lvl="5">
              <a:spcBef>
                <a:spcPts val="0"/>
              </a:spcBef>
              <a:spcAft>
                <a:spcPts val="0"/>
              </a:spcAft>
              <a:buSzPts val="1400"/>
              <a:buNone/>
              <a:defRPr sz="2000">
                <a:solidFill>
                  <a:schemeClr val="lt1"/>
                </a:solidFill>
              </a:defRPr>
            </a:lvl6pPr>
            <a:lvl7pPr lvl="6">
              <a:spcBef>
                <a:spcPts val="0"/>
              </a:spcBef>
              <a:spcAft>
                <a:spcPts val="0"/>
              </a:spcAft>
              <a:buSzPts val="1400"/>
              <a:buNone/>
              <a:defRPr sz="2000">
                <a:solidFill>
                  <a:schemeClr val="lt1"/>
                </a:solidFill>
              </a:defRPr>
            </a:lvl7pPr>
            <a:lvl8pPr lvl="7">
              <a:spcBef>
                <a:spcPts val="0"/>
              </a:spcBef>
              <a:spcAft>
                <a:spcPts val="0"/>
              </a:spcAft>
              <a:buSzPts val="1400"/>
              <a:buNone/>
              <a:defRPr sz="2000">
                <a:solidFill>
                  <a:schemeClr val="lt1"/>
                </a:solidFill>
              </a:defRPr>
            </a:lvl8pPr>
            <a:lvl9pPr lvl="8" rtl="0">
              <a:spcBef>
                <a:spcPts val="0"/>
              </a:spcBef>
              <a:spcAft>
                <a:spcPts val="0"/>
              </a:spcAft>
              <a:buSzPts val="1400"/>
              <a:buNone/>
              <a:defRPr sz="2000">
                <a:solidFill>
                  <a:schemeClr val="lt1"/>
                </a:solidFill>
              </a:defRPr>
            </a:lvl9pPr>
          </a:lstStyle>
          <a:p/>
        </p:txBody>
      </p:sp>
      <p:sp>
        <p:nvSpPr>
          <p:cNvPr id="26" name="Google Shape;26;p5"/>
          <p:cNvSpPr txBox="1"/>
          <p:nvPr>
            <p:ph idx="2" type="subTitle"/>
          </p:nvPr>
        </p:nvSpPr>
        <p:spPr>
          <a:xfrm>
            <a:off x="749600" y="4134375"/>
            <a:ext cx="28035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7" name="Google Shape;27;p5"/>
          <p:cNvSpPr txBox="1"/>
          <p:nvPr>
            <p:ph idx="3" type="subTitle"/>
          </p:nvPr>
        </p:nvSpPr>
        <p:spPr>
          <a:xfrm>
            <a:off x="749600" y="4447875"/>
            <a:ext cx="27168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
        <p:nvSpPr>
          <p:cNvPr id="28" name="Google Shape;28;p5"/>
          <p:cNvSpPr txBox="1"/>
          <p:nvPr>
            <p:ph idx="4" type="subTitle"/>
          </p:nvPr>
        </p:nvSpPr>
        <p:spPr>
          <a:xfrm>
            <a:off x="6000400" y="4134375"/>
            <a:ext cx="27168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Poppins Medium"/>
              <a:buNone/>
              <a:defRPr sz="1217">
                <a:latin typeface="Poppins Medium"/>
                <a:ea typeface="Poppins Medium"/>
                <a:cs typeface="Poppins Medium"/>
                <a:sym typeface="Poppins Medium"/>
              </a:defRPr>
            </a:lvl1pPr>
            <a:lvl2pPr lvl="1" rtl="0">
              <a:lnSpc>
                <a:spcPct val="80000"/>
              </a:lnSpc>
              <a:spcBef>
                <a:spcPts val="0"/>
              </a:spcBef>
              <a:spcAft>
                <a:spcPts val="0"/>
              </a:spcAft>
              <a:buSzPts val="1400"/>
              <a:buNone/>
              <a:defRPr sz="1217"/>
            </a:lvl2pPr>
            <a:lvl3pPr lvl="2" rtl="0">
              <a:lnSpc>
                <a:spcPct val="80000"/>
              </a:lnSpc>
              <a:spcBef>
                <a:spcPts val="0"/>
              </a:spcBef>
              <a:spcAft>
                <a:spcPts val="0"/>
              </a:spcAft>
              <a:buSzPts val="1400"/>
              <a:buNone/>
              <a:defRPr sz="1217"/>
            </a:lvl3pPr>
            <a:lvl4pPr lvl="3" rtl="0">
              <a:lnSpc>
                <a:spcPct val="80000"/>
              </a:lnSpc>
              <a:spcBef>
                <a:spcPts val="0"/>
              </a:spcBef>
              <a:spcAft>
                <a:spcPts val="0"/>
              </a:spcAft>
              <a:buSzPts val="1400"/>
              <a:buNone/>
              <a:defRPr sz="1217"/>
            </a:lvl4pPr>
            <a:lvl5pPr lvl="4" rtl="0">
              <a:lnSpc>
                <a:spcPct val="80000"/>
              </a:lnSpc>
              <a:spcBef>
                <a:spcPts val="0"/>
              </a:spcBef>
              <a:spcAft>
                <a:spcPts val="0"/>
              </a:spcAft>
              <a:buSzPts val="1400"/>
              <a:buNone/>
              <a:defRPr sz="1217"/>
            </a:lvl5pPr>
            <a:lvl6pPr lvl="5" rtl="0">
              <a:lnSpc>
                <a:spcPct val="80000"/>
              </a:lnSpc>
              <a:spcBef>
                <a:spcPts val="0"/>
              </a:spcBef>
              <a:spcAft>
                <a:spcPts val="0"/>
              </a:spcAft>
              <a:buSzPts val="1400"/>
              <a:buNone/>
              <a:defRPr sz="1217"/>
            </a:lvl6pPr>
            <a:lvl7pPr lvl="6" rtl="0">
              <a:lnSpc>
                <a:spcPct val="80000"/>
              </a:lnSpc>
              <a:spcBef>
                <a:spcPts val="0"/>
              </a:spcBef>
              <a:spcAft>
                <a:spcPts val="0"/>
              </a:spcAft>
              <a:buSzPts val="1400"/>
              <a:buNone/>
              <a:defRPr sz="1217"/>
            </a:lvl7pPr>
            <a:lvl8pPr lvl="7" rtl="0">
              <a:lnSpc>
                <a:spcPct val="80000"/>
              </a:lnSpc>
              <a:spcBef>
                <a:spcPts val="0"/>
              </a:spcBef>
              <a:spcAft>
                <a:spcPts val="0"/>
              </a:spcAft>
              <a:buSzPts val="1400"/>
              <a:buNone/>
              <a:defRPr sz="1217"/>
            </a:lvl8pPr>
            <a:lvl9pPr lvl="8" rtl="0">
              <a:lnSpc>
                <a:spcPct val="80000"/>
              </a:lnSpc>
              <a:spcBef>
                <a:spcPts val="0"/>
              </a:spcBef>
              <a:spcAft>
                <a:spcPts val="0"/>
              </a:spcAft>
              <a:buSzPts val="1400"/>
              <a:buNone/>
              <a:defRPr sz="1217"/>
            </a:lvl9pPr>
          </a:lstStyle>
          <a:p/>
        </p:txBody>
      </p:sp>
      <p:sp>
        <p:nvSpPr>
          <p:cNvPr id="29" name="Google Shape;29;p5"/>
          <p:cNvSpPr txBox="1"/>
          <p:nvPr>
            <p:ph idx="5" type="subTitle"/>
          </p:nvPr>
        </p:nvSpPr>
        <p:spPr>
          <a:xfrm>
            <a:off x="6000400" y="4447875"/>
            <a:ext cx="2716800" cy="313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None/>
              <a:defRPr sz="1117"/>
            </a:lvl1pPr>
            <a:lvl2pPr lvl="1" rtl="0">
              <a:lnSpc>
                <a:spcPct val="80000"/>
              </a:lnSpc>
              <a:spcBef>
                <a:spcPts val="0"/>
              </a:spcBef>
              <a:spcAft>
                <a:spcPts val="0"/>
              </a:spcAft>
              <a:buSzPts val="1400"/>
              <a:buNone/>
              <a:defRPr sz="1117"/>
            </a:lvl2pPr>
            <a:lvl3pPr lvl="2" rtl="0">
              <a:lnSpc>
                <a:spcPct val="80000"/>
              </a:lnSpc>
              <a:spcBef>
                <a:spcPts val="0"/>
              </a:spcBef>
              <a:spcAft>
                <a:spcPts val="0"/>
              </a:spcAft>
              <a:buSzPts val="1400"/>
              <a:buNone/>
              <a:defRPr sz="1117"/>
            </a:lvl3pPr>
            <a:lvl4pPr lvl="3" rtl="0">
              <a:lnSpc>
                <a:spcPct val="80000"/>
              </a:lnSpc>
              <a:spcBef>
                <a:spcPts val="0"/>
              </a:spcBef>
              <a:spcAft>
                <a:spcPts val="0"/>
              </a:spcAft>
              <a:buSzPts val="1400"/>
              <a:buNone/>
              <a:defRPr sz="1117"/>
            </a:lvl4pPr>
            <a:lvl5pPr lvl="4" rtl="0">
              <a:lnSpc>
                <a:spcPct val="80000"/>
              </a:lnSpc>
              <a:spcBef>
                <a:spcPts val="0"/>
              </a:spcBef>
              <a:spcAft>
                <a:spcPts val="0"/>
              </a:spcAft>
              <a:buSzPts val="1400"/>
              <a:buNone/>
              <a:defRPr sz="1117"/>
            </a:lvl5pPr>
            <a:lvl6pPr lvl="5" rtl="0">
              <a:lnSpc>
                <a:spcPct val="80000"/>
              </a:lnSpc>
              <a:spcBef>
                <a:spcPts val="0"/>
              </a:spcBef>
              <a:spcAft>
                <a:spcPts val="0"/>
              </a:spcAft>
              <a:buSzPts val="1400"/>
              <a:buNone/>
              <a:defRPr sz="1117"/>
            </a:lvl6pPr>
            <a:lvl7pPr lvl="6" rtl="0">
              <a:lnSpc>
                <a:spcPct val="80000"/>
              </a:lnSpc>
              <a:spcBef>
                <a:spcPts val="0"/>
              </a:spcBef>
              <a:spcAft>
                <a:spcPts val="0"/>
              </a:spcAft>
              <a:buSzPts val="1400"/>
              <a:buNone/>
              <a:defRPr sz="1117"/>
            </a:lvl7pPr>
            <a:lvl8pPr lvl="7" rtl="0">
              <a:lnSpc>
                <a:spcPct val="80000"/>
              </a:lnSpc>
              <a:spcBef>
                <a:spcPts val="0"/>
              </a:spcBef>
              <a:spcAft>
                <a:spcPts val="0"/>
              </a:spcAft>
              <a:buSzPts val="1400"/>
              <a:buNone/>
              <a:defRPr sz="1117"/>
            </a:lvl8pPr>
            <a:lvl9pPr lvl="8" rtl="0">
              <a:lnSpc>
                <a:spcPct val="80000"/>
              </a:lnSpc>
              <a:spcBef>
                <a:spcPts val="0"/>
              </a:spcBef>
              <a:spcAft>
                <a:spcPts val="0"/>
              </a:spcAft>
              <a:buSzPts val="1400"/>
              <a:buNone/>
              <a:defRPr sz="1117"/>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4">
  <p:cSld name="CUSTOM_4">
    <p:bg>
      <p:bgPr>
        <a:blipFill>
          <a:blip r:embed="rId2">
            <a:alphaModFix/>
          </a:blip>
          <a:stretch>
            <a:fillRect/>
          </a:stretch>
        </a:blipFill>
      </p:bgPr>
    </p:bg>
    <p:spTree>
      <p:nvGrpSpPr>
        <p:cNvPr id="30" name="Shape 30"/>
        <p:cNvGrpSpPr/>
        <p:nvPr/>
      </p:nvGrpSpPr>
      <p:grpSpPr>
        <a:xfrm>
          <a:off x="0" y="0"/>
          <a:ext cx="0" cy="0"/>
          <a:chOff x="0" y="0"/>
          <a:chExt cx="0" cy="0"/>
        </a:xfrm>
      </p:grpSpPr>
      <p:pic>
        <p:nvPicPr>
          <p:cNvPr id="31" name="Google Shape;31;p6"/>
          <p:cNvPicPr preferRelativeResize="0"/>
          <p:nvPr/>
        </p:nvPicPr>
        <p:blipFill>
          <a:blip r:embed="rId3">
            <a:alphaModFix/>
          </a:blip>
          <a:stretch>
            <a:fillRect/>
          </a:stretch>
        </p:blipFill>
        <p:spPr>
          <a:xfrm>
            <a:off x="7938266" y="4734875"/>
            <a:ext cx="1068882" cy="320450"/>
          </a:xfrm>
          <a:prstGeom prst="rect">
            <a:avLst/>
          </a:prstGeom>
          <a:noFill/>
          <a:ln>
            <a:noFill/>
          </a:ln>
        </p:spPr>
      </p:pic>
      <p:sp>
        <p:nvSpPr>
          <p:cNvPr id="32" name="Google Shape;32;p6"/>
          <p:cNvSpPr/>
          <p:nvPr/>
        </p:nvSpPr>
        <p:spPr>
          <a:xfrm rot="-253542">
            <a:off x="228592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33" name="Google Shape;33;p6"/>
          <p:cNvSpPr/>
          <p:nvPr/>
        </p:nvSpPr>
        <p:spPr>
          <a:xfrm>
            <a:off x="234405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34" name="Google Shape;34;p6"/>
          <p:cNvSpPr txBox="1"/>
          <p:nvPr>
            <p:ph type="ctrTitle"/>
          </p:nvPr>
        </p:nvSpPr>
        <p:spPr>
          <a:xfrm>
            <a:off x="2286000" y="1931925"/>
            <a:ext cx="4572000" cy="12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Poppins"/>
              <a:buNone/>
              <a:defRPr b="1" sz="3000">
                <a:latin typeface="Poppins"/>
                <a:ea typeface="Poppins"/>
                <a:cs typeface="Poppins"/>
                <a:sym typeface="Poppins"/>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Photo_1">
    <p:spTree>
      <p:nvGrpSpPr>
        <p:cNvPr id="35"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37" name="Google Shape;37;p7"/>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Photo_1_3">
    <p:spTree>
      <p:nvGrpSpPr>
        <p:cNvPr id="38"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a:off x="7938266" y="4734875"/>
            <a:ext cx="1068882" cy="320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Photo_1_3_1">
    <p:spTree>
      <p:nvGrpSpPr>
        <p:cNvPr id="40" name="Shape 40"/>
        <p:cNvGrpSpPr/>
        <p:nvPr/>
      </p:nvGrpSpPr>
      <p:grpSpPr>
        <a:xfrm>
          <a:off x="0" y="0"/>
          <a:ext cx="0" cy="0"/>
          <a:chOff x="0" y="0"/>
          <a:chExt cx="0" cy="0"/>
        </a:xfrm>
      </p:grpSpPr>
      <p:sp>
        <p:nvSpPr>
          <p:cNvPr id="41" name="Google Shape;41;p9"/>
          <p:cNvSpPr/>
          <p:nvPr/>
        </p:nvSpPr>
        <p:spPr>
          <a:xfrm>
            <a:off x="-21300" y="4901825"/>
            <a:ext cx="9186600" cy="53100"/>
          </a:xfrm>
          <a:prstGeom prst="rect">
            <a:avLst/>
          </a:prstGeom>
          <a:gradFill>
            <a:gsLst>
              <a:gs pos="0">
                <a:srgbClr val="00BAC8"/>
              </a:gs>
              <a:gs pos="100000">
                <a:srgbClr val="00C788"/>
              </a:gs>
            </a:gsLst>
            <a:lin ang="18900044" scaled="0"/>
          </a:gra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Photo_1_2">
    <p:spTree>
      <p:nvGrpSpPr>
        <p:cNvPr id="42" name="Shape 42"/>
        <p:cNvGrpSpPr/>
        <p:nvPr/>
      </p:nvGrpSpPr>
      <p:grpSpPr>
        <a:xfrm>
          <a:off x="0" y="0"/>
          <a:ext cx="0" cy="0"/>
          <a:chOff x="0" y="0"/>
          <a:chExt cx="0" cy="0"/>
        </a:xfrm>
      </p:grpSpPr>
      <p:sp>
        <p:nvSpPr>
          <p:cNvPr id="43" name="Google Shape;43;p10"/>
          <p:cNvSpPr txBox="1"/>
          <p:nvPr>
            <p:ph type="title"/>
          </p:nvPr>
        </p:nvSpPr>
        <p:spPr>
          <a:xfrm>
            <a:off x="311700" y="2542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p:txBody>
      </p:sp>
      <p:pic>
        <p:nvPicPr>
          <p:cNvPr id="44" name="Google Shape;44;p10"/>
          <p:cNvPicPr preferRelativeResize="0"/>
          <p:nvPr/>
        </p:nvPicPr>
        <p:blipFill>
          <a:blip r:embed="rId2">
            <a:alphaModFix/>
          </a:blip>
          <a:stretch>
            <a:fillRect/>
          </a:stretch>
        </p:blipFill>
        <p:spPr>
          <a:xfrm>
            <a:off x="7938266" y="4734875"/>
            <a:ext cx="1068882" cy="320450"/>
          </a:xfrm>
          <a:prstGeom prst="rect">
            <a:avLst/>
          </a:prstGeom>
          <a:noFill/>
          <a:ln>
            <a:noFill/>
          </a:ln>
        </p:spPr>
      </p:pic>
      <p:pic>
        <p:nvPicPr>
          <p:cNvPr id="45" name="Google Shape;45;p10"/>
          <p:cNvPicPr preferRelativeResize="0"/>
          <p:nvPr/>
        </p:nvPicPr>
        <p:blipFill>
          <a:blip r:embed="rId3">
            <a:alphaModFix/>
          </a:blip>
          <a:stretch>
            <a:fillRect/>
          </a:stretch>
        </p:blipFill>
        <p:spPr>
          <a:xfrm>
            <a:off x="-55300" y="4818825"/>
            <a:ext cx="7907773" cy="177600"/>
          </a:xfrm>
          <a:prstGeom prst="rect">
            <a:avLst/>
          </a:prstGeom>
          <a:noFill/>
          <a:ln>
            <a:noFill/>
          </a:ln>
        </p:spPr>
      </p:pic>
    </p:spTree>
  </p:cSld>
  <p:clrMapOvr>
    <a:masterClrMapping/>
  </p:clrMapOvr>
  <p:extLst>
    <p:ext uri="{DCECCB84-F9BA-43D5-87BE-67443E8EF086}">
      <p15:sldGuideLst>
        <p15:guide id="1" pos="321">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1pPr>
            <a:lvl2pPr indent="-317500" lvl="1" marL="9144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2pPr>
            <a:lvl3pPr indent="-317500" lvl="2" marL="13716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3pPr>
            <a:lvl4pPr indent="-317500" lvl="3" marL="18288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4pPr>
            <a:lvl5pPr indent="-317500" lvl="4" marL="22860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5pPr>
            <a:lvl6pPr indent="-317500" lvl="5" marL="27432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6pPr>
            <a:lvl7pPr indent="-317500" lvl="6" marL="3200400">
              <a:lnSpc>
                <a:spcPct val="115000"/>
              </a:lnSpc>
              <a:spcBef>
                <a:spcPts val="0"/>
              </a:spcBef>
              <a:spcAft>
                <a:spcPts val="0"/>
              </a:spcAft>
              <a:buClr>
                <a:schemeClr val="dk1"/>
              </a:buClr>
              <a:buSzPts val="1400"/>
              <a:buFont typeface="Poppins Light"/>
              <a:buChar char="●"/>
              <a:defRPr sz="1400">
                <a:solidFill>
                  <a:schemeClr val="dk1"/>
                </a:solidFill>
                <a:latin typeface="Poppins Light"/>
                <a:ea typeface="Poppins Light"/>
                <a:cs typeface="Poppins Light"/>
                <a:sym typeface="Poppins Light"/>
              </a:defRPr>
            </a:lvl7pPr>
            <a:lvl8pPr indent="-317500" lvl="7" marL="3657600">
              <a:lnSpc>
                <a:spcPct val="115000"/>
              </a:lnSpc>
              <a:spcBef>
                <a:spcPts val="0"/>
              </a:spcBef>
              <a:spcAft>
                <a:spcPts val="0"/>
              </a:spcAft>
              <a:buClr>
                <a:schemeClr val="dk2"/>
              </a:buClr>
              <a:buSzPts val="1400"/>
              <a:buFont typeface="Poppins Light"/>
              <a:buChar char="○"/>
              <a:defRPr sz="1400">
                <a:solidFill>
                  <a:schemeClr val="dk2"/>
                </a:solidFill>
                <a:latin typeface="Poppins Light"/>
                <a:ea typeface="Poppins Light"/>
                <a:cs typeface="Poppins Light"/>
                <a:sym typeface="Poppins Light"/>
              </a:defRPr>
            </a:lvl8pPr>
            <a:lvl9pPr indent="-317500" lvl="8" marL="4114800">
              <a:lnSpc>
                <a:spcPct val="115000"/>
              </a:lnSpc>
              <a:spcBef>
                <a:spcPts val="0"/>
              </a:spcBef>
              <a:spcAft>
                <a:spcPts val="0"/>
              </a:spcAft>
              <a:buClr>
                <a:schemeClr val="dk2"/>
              </a:buClr>
              <a:buSzPts val="1400"/>
              <a:buFont typeface="Poppins Light"/>
              <a:buChar char="■"/>
              <a:defRPr sz="1400">
                <a:solidFill>
                  <a:schemeClr val="dk2"/>
                </a:solidFill>
                <a:latin typeface="Poppins Light"/>
                <a:ea typeface="Poppins Light"/>
                <a:cs typeface="Poppins Light"/>
                <a:sym typeface="Poppins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www.asha.org/slp/schools/workload-calculator/" TargetMode="External"/><Relationship Id="rId4" Type="http://schemas.openxmlformats.org/officeDocument/2006/relationships/hyperlink" Target="https://www.aota.org/practice/practice-essentials/payment-policy/caseload-to-workloa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hyperlink" Target="https://optimise.edu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hyperlink" Target="https://www.k12dive.com/news/senate-bill-teacher-shortage-data/653787/" TargetMode="External"/><Relationship Id="rId4" Type="http://schemas.openxmlformats.org/officeDocument/2006/relationships/hyperlink" Target="https://www.k12dive.com/news/senate-bill-teacher-shortage-data/65378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osepideasthatwork.org/sites/default/files/R1-EnhancProfessLeadershp-508.pdf" TargetMode="External"/><Relationship Id="rId4" Type="http://schemas.openxmlformats.org/officeDocument/2006/relationships/hyperlink" Target="https://osepideasthatwork.org/sites/default/files/R5-InductionMentorship-508.pdf" TargetMode="External"/><Relationship Id="rId5" Type="http://schemas.openxmlformats.org/officeDocument/2006/relationships/hyperlink" Target="https://osepideasthatwork.org/sites/default/files/R2-OngoingProfessionLearn-508.pdf" TargetMode="External"/><Relationship Id="rId6" Type="http://schemas.openxmlformats.org/officeDocument/2006/relationships/hyperlink" Target="https://osepideasthatwork.org/sites/default/files/R4-TeacherEmpowerment-508.pdf" TargetMode="External"/><Relationship Id="rId7" Type="http://schemas.openxmlformats.org/officeDocument/2006/relationships/hyperlink" Target="https://osepideasthatwork.org/sites/default/files/R3-WorkplaceEnvironment-508.pdf" TargetMode="External"/><Relationship Id="rId8"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osepideasthatwork.org/sites/default/files/A4-Change-Public-Perception-508.pdf"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s://exceptionalchildren.org/" TargetMode="External"/><Relationship Id="rId4" Type="http://schemas.openxmlformats.org/officeDocument/2006/relationships/hyperlink" Target="https://exceptionalchildren.org/paraeducator" TargetMode="External"/><Relationship Id="rId5" Type="http://schemas.openxmlformats.org/officeDocument/2006/relationships/hyperlink" Target="https://exceptionalchildren.org/learninglibrary" TargetMode="External"/><Relationship Id="rId6" Type="http://schemas.openxmlformats.org/officeDocument/2006/relationships/hyperlink" Target="https://exceptionalchildren.org/topics/high-leverage-practices" TargetMode="External"/><Relationship Id="rId7" Type="http://schemas.openxmlformats.org/officeDocument/2006/relationships/hyperlink" Target="https://exceptionalchildren.org/fallPDfair" TargetMode="External"/><Relationship Id="rId8"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s://exceptionalchildren.org/webinar/early-childhood-recommended-practices-informing-high-leverage-practices-k-3" TargetMode="External"/><Relationship Id="rId4" Type="http://schemas.openxmlformats.org/officeDocument/2006/relationships/hyperlink" Target="https://highleveragepractices.org/hlp-leadership-guides" TargetMode="External"/><Relationship Id="rId5" Type="http://schemas.openxmlformats.org/officeDocument/2006/relationships/hyperlink" Target="https://highleveragepractices.org/hlp-faculty-guides" TargetMode="External"/><Relationship Id="rId6"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hyperlink" Target="https://eluma.com/resources/webinars/a-new-practitioners-guide-to-teletherapy-an-introduction-to-teletherapy-2/" TargetMode="External"/><Relationship Id="rId4" Type="http://schemas.openxmlformats.org/officeDocument/2006/relationships/image" Target="../media/image19.jp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epi.org/publication/the-teacher-shortage-is-real-large-and-growing-and-worse-than-we-thought-the-first-report-in-the-perfect-storm-in-the-teacher-labor-market-series/" TargetMode="External"/><Relationship Id="rId4" Type="http://schemas.openxmlformats.org/officeDocument/2006/relationships/hyperlink" Target="https://www.epi.org/publication/the-teacher-shortage-is-real-large-and-growing-and-worse-than-we-thought-the-first-report-in-the-perfect-storm-in-the-teacher-labor-market-series/" TargetMode="External"/><Relationship Id="rId5" Type="http://schemas.openxmlformats.org/officeDocument/2006/relationships/hyperlink" Target="https://www.bls.gov/ooh/education-training-and-library/special-education-teachers.htm" TargetMode="External"/><Relationship Id="rId6" Type="http://schemas.openxmlformats.org/officeDocument/2006/relationships/hyperlink" Target="https://www.bls.gov/ooh/education-training-and-library/special-education-teachers.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3"/>
          <p:cNvPicPr preferRelativeResize="0"/>
          <p:nvPr/>
        </p:nvPicPr>
        <p:blipFill>
          <a:blip r:embed="rId3">
            <a:alphaModFix/>
          </a:blip>
          <a:stretch>
            <a:fillRect/>
          </a:stretch>
        </p:blipFill>
        <p:spPr>
          <a:xfrm>
            <a:off x="3961500" y="3814189"/>
            <a:ext cx="1221000" cy="1220972"/>
          </a:xfrm>
          <a:prstGeom prst="rect">
            <a:avLst/>
          </a:prstGeom>
          <a:noFill/>
          <a:ln>
            <a:noFill/>
          </a:ln>
        </p:spPr>
      </p:pic>
      <p:sp>
        <p:nvSpPr>
          <p:cNvPr id="262" name="Google Shape;262;p33"/>
          <p:cNvSpPr txBox="1"/>
          <p:nvPr/>
        </p:nvSpPr>
        <p:spPr>
          <a:xfrm>
            <a:off x="1509503" y="1749183"/>
            <a:ext cx="5722800" cy="8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263" name="Google Shape;263;p33"/>
          <p:cNvSpPr/>
          <p:nvPr/>
        </p:nvSpPr>
        <p:spPr>
          <a:xfrm>
            <a:off x="81400" y="0"/>
            <a:ext cx="9144000" cy="3743100"/>
          </a:xfrm>
          <a:prstGeom prst="rect">
            <a:avLst/>
          </a:prstGeom>
          <a:gradFill>
            <a:gsLst>
              <a:gs pos="0">
                <a:srgbClr val="00BAC8">
                  <a:alpha val="79607"/>
                </a:srgbClr>
              </a:gs>
              <a:gs pos="100000">
                <a:srgbClr val="00C788">
                  <a:alpha val="79607"/>
                </a:srgbClr>
              </a:gs>
            </a:gsLst>
            <a:lin ang="16200038" scaled="0"/>
          </a:gra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Font typeface="Helvetica Neue"/>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264" name="Google Shape;264;p33"/>
          <p:cNvPicPr preferRelativeResize="0"/>
          <p:nvPr/>
        </p:nvPicPr>
        <p:blipFill rotWithShape="1">
          <a:blip r:embed="rId4">
            <a:alphaModFix/>
          </a:blip>
          <a:srcRect b="-929" l="0" r="0" t="930"/>
          <a:stretch/>
        </p:blipFill>
        <p:spPr>
          <a:xfrm>
            <a:off x="7812313" y="92106"/>
            <a:ext cx="937800" cy="990600"/>
          </a:xfrm>
          <a:prstGeom prst="rect">
            <a:avLst/>
          </a:prstGeom>
          <a:noFill/>
          <a:ln>
            <a:noFill/>
          </a:ln>
        </p:spPr>
      </p:pic>
      <p:sp>
        <p:nvSpPr>
          <p:cNvPr id="265" name="Google Shape;265;p33"/>
          <p:cNvSpPr txBox="1"/>
          <p:nvPr/>
        </p:nvSpPr>
        <p:spPr>
          <a:xfrm>
            <a:off x="93250" y="1282425"/>
            <a:ext cx="9120300" cy="140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chemeClr val="lt1"/>
                </a:solidFill>
                <a:latin typeface="Poppins"/>
                <a:ea typeface="Poppins"/>
                <a:cs typeface="Poppins"/>
                <a:sym typeface="Poppins"/>
              </a:rPr>
              <a:t>Creating a Supportive School Environment: </a:t>
            </a:r>
            <a:endParaRPr b="1" sz="3000">
              <a:solidFill>
                <a:schemeClr val="lt1"/>
              </a:solidFill>
              <a:latin typeface="Poppins"/>
              <a:ea typeface="Poppins"/>
              <a:cs typeface="Poppins"/>
              <a:sym typeface="Poppins"/>
            </a:endParaRPr>
          </a:p>
          <a:p>
            <a:pPr indent="0" lvl="0" marL="0" rtl="0" algn="ctr">
              <a:spcBef>
                <a:spcPts val="0"/>
              </a:spcBef>
              <a:spcAft>
                <a:spcPts val="0"/>
              </a:spcAft>
              <a:buNone/>
            </a:pPr>
            <a:r>
              <a:rPr b="1" lang="en-US" sz="3000">
                <a:solidFill>
                  <a:schemeClr val="lt1"/>
                </a:solidFill>
                <a:latin typeface="Poppins"/>
                <a:ea typeface="Poppins"/>
                <a:cs typeface="Poppins"/>
                <a:sym typeface="Poppins"/>
              </a:rPr>
              <a:t>5 Key Strategies to Sustain and </a:t>
            </a:r>
            <a:endParaRPr b="1" sz="3000">
              <a:solidFill>
                <a:schemeClr val="lt1"/>
              </a:solidFill>
              <a:latin typeface="Poppins"/>
              <a:ea typeface="Poppins"/>
              <a:cs typeface="Poppins"/>
              <a:sym typeface="Poppins"/>
            </a:endParaRPr>
          </a:p>
          <a:p>
            <a:pPr indent="0" lvl="0" marL="0" rtl="0" algn="ctr">
              <a:spcBef>
                <a:spcPts val="0"/>
              </a:spcBef>
              <a:spcAft>
                <a:spcPts val="0"/>
              </a:spcAft>
              <a:buNone/>
            </a:pPr>
            <a:r>
              <a:rPr b="1" lang="en-US" sz="3000">
                <a:solidFill>
                  <a:schemeClr val="lt1"/>
                </a:solidFill>
                <a:latin typeface="Poppins"/>
                <a:ea typeface="Poppins"/>
                <a:cs typeface="Poppins"/>
                <a:sym typeface="Poppins"/>
              </a:rPr>
              <a:t>Support Your Staff</a:t>
            </a:r>
            <a:endParaRPr b="1" sz="3000">
              <a:solidFill>
                <a:schemeClr val="lt1"/>
              </a:solidFill>
              <a:latin typeface="Poppins"/>
              <a:ea typeface="Poppins"/>
              <a:cs typeface="Poppins"/>
              <a:sym typeface="Poppins"/>
            </a:endParaRPr>
          </a:p>
          <a:p>
            <a:pPr indent="0" lvl="0" marL="0" rtl="0" algn="ctr">
              <a:spcBef>
                <a:spcPts val="0"/>
              </a:spcBef>
              <a:spcAft>
                <a:spcPts val="0"/>
              </a:spcAft>
              <a:buNone/>
            </a:pPr>
            <a:r>
              <a:t/>
            </a:r>
            <a:endParaRPr b="1" sz="3000">
              <a:solidFill>
                <a:srgbClr val="FFFFFF"/>
              </a:solidFill>
              <a:latin typeface="Poppins"/>
              <a:ea typeface="Poppins"/>
              <a:cs typeface="Poppins"/>
              <a:sym typeface="Poppins"/>
            </a:endParaRPr>
          </a:p>
        </p:txBody>
      </p:sp>
      <p:sp>
        <p:nvSpPr>
          <p:cNvPr id="266" name="Google Shape;266;p33"/>
          <p:cNvSpPr txBox="1"/>
          <p:nvPr/>
        </p:nvSpPr>
        <p:spPr>
          <a:xfrm>
            <a:off x="3335800" y="2759300"/>
            <a:ext cx="26352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a:solidFill>
                  <a:srgbClr val="FFFFFF"/>
                </a:solidFill>
                <a:latin typeface="Poppins Medium"/>
                <a:ea typeface="Poppins Medium"/>
                <a:cs typeface="Poppins Medium"/>
                <a:sym typeface="Poppins Medium"/>
              </a:rPr>
              <a:t>September 19, 2024</a:t>
            </a:r>
            <a:endParaRPr sz="1900">
              <a:solidFill>
                <a:srgbClr val="FFFFFF"/>
              </a:solidFill>
              <a:latin typeface="Poppins Medium"/>
              <a:ea typeface="Poppins Medium"/>
              <a:cs typeface="Poppins Medium"/>
              <a:sym typeface="Poppins Medium"/>
            </a:endParaRPr>
          </a:p>
        </p:txBody>
      </p:sp>
      <p:grpSp>
        <p:nvGrpSpPr>
          <p:cNvPr id="267" name="Google Shape;267;p33"/>
          <p:cNvGrpSpPr/>
          <p:nvPr/>
        </p:nvGrpSpPr>
        <p:grpSpPr>
          <a:xfrm>
            <a:off x="5415550" y="4054650"/>
            <a:ext cx="3371069" cy="740061"/>
            <a:chOff x="14094000" y="10935110"/>
            <a:chExt cx="8944200" cy="1858515"/>
          </a:xfrm>
        </p:grpSpPr>
        <p:sp>
          <p:nvSpPr>
            <p:cNvPr id="268" name="Google Shape;268;p33"/>
            <p:cNvSpPr txBox="1"/>
            <p:nvPr/>
          </p:nvSpPr>
          <p:spPr>
            <a:xfrm>
              <a:off x="14094000" y="11598425"/>
              <a:ext cx="8944200" cy="119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100">
                  <a:solidFill>
                    <a:schemeClr val="dk1"/>
                  </a:solidFill>
                  <a:latin typeface="Poppins Light"/>
                  <a:ea typeface="Poppins Light"/>
                  <a:cs typeface="Poppins Light"/>
                  <a:sym typeface="Poppins Light"/>
                </a:rPr>
                <a:t>George Dayton</a:t>
              </a:r>
              <a:endParaRPr sz="1100">
                <a:solidFill>
                  <a:schemeClr val="dk1"/>
                </a:solidFill>
                <a:latin typeface="Poppins Light"/>
                <a:ea typeface="Poppins Light"/>
                <a:cs typeface="Poppins Light"/>
                <a:sym typeface="Poppins Light"/>
              </a:endParaRPr>
            </a:p>
            <a:p>
              <a:pPr indent="0" lvl="0" marL="0" rtl="0" algn="ctr">
                <a:lnSpc>
                  <a:spcPct val="115000"/>
                </a:lnSpc>
                <a:spcBef>
                  <a:spcPts val="0"/>
                </a:spcBef>
                <a:spcAft>
                  <a:spcPts val="0"/>
                </a:spcAft>
                <a:buNone/>
              </a:pPr>
              <a:r>
                <a:rPr lang="en-US" sz="1100">
                  <a:solidFill>
                    <a:schemeClr val="dk1"/>
                  </a:solidFill>
                  <a:latin typeface="Poppins Light"/>
                  <a:ea typeface="Poppins Light"/>
                  <a:cs typeface="Poppins Light"/>
                  <a:sym typeface="Poppins Light"/>
                </a:rPr>
                <a:t>Director of Strategic Partnerships, eLuma</a:t>
              </a:r>
              <a:endParaRPr sz="1100">
                <a:solidFill>
                  <a:schemeClr val="dk1"/>
                </a:solidFill>
                <a:latin typeface="Poppins Light"/>
                <a:ea typeface="Poppins Light"/>
                <a:cs typeface="Poppins Light"/>
                <a:sym typeface="Poppins Light"/>
              </a:endParaRPr>
            </a:p>
          </p:txBody>
        </p:sp>
        <p:sp>
          <p:nvSpPr>
            <p:cNvPr id="269" name="Google Shape;269;p33"/>
            <p:cNvSpPr txBox="1"/>
            <p:nvPr/>
          </p:nvSpPr>
          <p:spPr>
            <a:xfrm>
              <a:off x="16769313" y="10935110"/>
              <a:ext cx="37794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oppins Medium"/>
                  <a:ea typeface="Poppins Medium"/>
                  <a:cs typeface="Poppins Medium"/>
                  <a:sym typeface="Poppins Medium"/>
                </a:rPr>
                <a:t>Moderated</a:t>
              </a:r>
              <a:r>
                <a:rPr lang="en-US" sz="1200">
                  <a:solidFill>
                    <a:schemeClr val="dk1"/>
                  </a:solidFill>
                  <a:latin typeface="Poppins Medium"/>
                  <a:ea typeface="Poppins Medium"/>
                  <a:cs typeface="Poppins Medium"/>
                  <a:sym typeface="Poppins Medium"/>
                </a:rPr>
                <a:t> by</a:t>
              </a:r>
              <a:endParaRPr sz="1200">
                <a:solidFill>
                  <a:schemeClr val="dk1"/>
                </a:solidFill>
                <a:latin typeface="Poppins Medium"/>
                <a:ea typeface="Poppins Medium"/>
                <a:cs typeface="Poppins Medium"/>
                <a:sym typeface="Poppins Medium"/>
              </a:endParaRPr>
            </a:p>
          </p:txBody>
        </p:sp>
      </p:grpSp>
      <p:grpSp>
        <p:nvGrpSpPr>
          <p:cNvPr id="270" name="Google Shape;270;p33"/>
          <p:cNvGrpSpPr/>
          <p:nvPr/>
        </p:nvGrpSpPr>
        <p:grpSpPr>
          <a:xfrm>
            <a:off x="357392" y="4054650"/>
            <a:ext cx="3371069" cy="740061"/>
            <a:chOff x="673575" y="10935110"/>
            <a:chExt cx="8944200" cy="1858515"/>
          </a:xfrm>
        </p:grpSpPr>
        <p:sp>
          <p:nvSpPr>
            <p:cNvPr id="271" name="Google Shape;271;p33"/>
            <p:cNvSpPr txBox="1"/>
            <p:nvPr/>
          </p:nvSpPr>
          <p:spPr>
            <a:xfrm>
              <a:off x="673575" y="11598425"/>
              <a:ext cx="8944200" cy="119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100">
                  <a:solidFill>
                    <a:schemeClr val="dk1"/>
                  </a:solidFill>
                  <a:latin typeface="Poppins Light"/>
                  <a:ea typeface="Poppins Light"/>
                  <a:cs typeface="Poppins Light"/>
                  <a:sym typeface="Poppins Light"/>
                </a:rPr>
                <a:t>Laurie VanderPloeg</a:t>
              </a:r>
              <a:endParaRPr sz="1100">
                <a:solidFill>
                  <a:schemeClr val="dk1"/>
                </a:solidFill>
                <a:latin typeface="Poppins Light"/>
                <a:ea typeface="Poppins Light"/>
                <a:cs typeface="Poppins Light"/>
                <a:sym typeface="Poppins Light"/>
              </a:endParaRPr>
            </a:p>
            <a:p>
              <a:pPr indent="0" lvl="0" marL="0" rtl="0" algn="ctr">
                <a:lnSpc>
                  <a:spcPct val="115000"/>
                </a:lnSpc>
                <a:spcBef>
                  <a:spcPts val="0"/>
                </a:spcBef>
                <a:spcAft>
                  <a:spcPts val="0"/>
                </a:spcAft>
                <a:buNone/>
              </a:pPr>
              <a:r>
                <a:rPr lang="en-US" sz="1100">
                  <a:solidFill>
                    <a:schemeClr val="dk1"/>
                  </a:solidFill>
                  <a:latin typeface="Poppins Light"/>
                  <a:ea typeface="Poppins Light"/>
                  <a:cs typeface="Poppins Light"/>
                  <a:sym typeface="Poppins Light"/>
                </a:rPr>
                <a:t>Associate Executive Director, CEC</a:t>
              </a:r>
              <a:endParaRPr sz="1100">
                <a:solidFill>
                  <a:schemeClr val="dk1"/>
                </a:solidFill>
                <a:latin typeface="Poppins Light"/>
                <a:ea typeface="Poppins Light"/>
                <a:cs typeface="Poppins Light"/>
                <a:sym typeface="Poppins Light"/>
              </a:endParaRPr>
            </a:p>
          </p:txBody>
        </p:sp>
        <p:sp>
          <p:nvSpPr>
            <p:cNvPr id="272" name="Google Shape;272;p33"/>
            <p:cNvSpPr txBox="1"/>
            <p:nvPr/>
          </p:nvSpPr>
          <p:spPr>
            <a:xfrm>
              <a:off x="3645671" y="10935110"/>
              <a:ext cx="33156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Poppins Medium"/>
                  <a:ea typeface="Poppins Medium"/>
                  <a:cs typeface="Poppins Medium"/>
                  <a:sym typeface="Poppins Medium"/>
                </a:rPr>
                <a:t>Presented by</a:t>
              </a:r>
              <a:endParaRPr sz="1200">
                <a:solidFill>
                  <a:schemeClr val="dk1"/>
                </a:solidFill>
                <a:latin typeface="Poppins Medium"/>
                <a:ea typeface="Poppins Medium"/>
                <a:cs typeface="Poppins Medium"/>
                <a:sym typeface="Poppins Mediu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Why They Leave</a:t>
            </a:r>
            <a:endParaRPr sz="600">
              <a:solidFill>
                <a:schemeClr val="dk1"/>
              </a:solidFill>
              <a:latin typeface="Poppins Light"/>
              <a:ea typeface="Poppins Light"/>
              <a:cs typeface="Poppins Light"/>
              <a:sym typeface="Poppins Light"/>
            </a:endParaRPr>
          </a:p>
        </p:txBody>
      </p:sp>
      <p:sp>
        <p:nvSpPr>
          <p:cNvPr id="333" name="Google Shape;333;p42"/>
          <p:cNvSpPr/>
          <p:nvPr/>
        </p:nvSpPr>
        <p:spPr>
          <a:xfrm>
            <a:off x="3315600" y="361878"/>
            <a:ext cx="5311500" cy="4062600"/>
          </a:xfrm>
          <a:prstGeom prst="rect">
            <a:avLst/>
          </a:prstGeom>
          <a:noFill/>
          <a:ln>
            <a:noFill/>
          </a:ln>
        </p:spPr>
        <p:txBody>
          <a:bodyPr anchorCtr="0" anchor="t" bIns="26775" lIns="26775" spcFirstLastPara="1" rIns="26775" wrap="square" tIns="26775">
            <a:noAutofit/>
          </a:bodyPr>
          <a:lstStyle/>
          <a:p>
            <a:pPr indent="-215900" lvl="0" marL="152400" rtl="0" algn="l">
              <a:lnSpc>
                <a:spcPct val="115000"/>
              </a:lnSpc>
              <a:spcBef>
                <a:spcPts val="700"/>
              </a:spcBef>
              <a:spcAft>
                <a:spcPts val="0"/>
              </a:spcAft>
              <a:buClr>
                <a:schemeClr val="dk1"/>
              </a:buClr>
              <a:buSzPts val="2200"/>
              <a:buFont typeface="Poppins Light"/>
              <a:buChar char="●"/>
            </a:pPr>
            <a:r>
              <a:rPr b="1" lang="en-US" sz="2200">
                <a:solidFill>
                  <a:schemeClr val="dk1"/>
                </a:solidFill>
                <a:latin typeface="Poppins"/>
                <a:ea typeface="Poppins"/>
                <a:cs typeface="Poppins"/>
                <a:sym typeface="Poppins"/>
              </a:rPr>
              <a:t>Attrition: </a:t>
            </a:r>
            <a:r>
              <a:rPr lang="en-US" sz="2200">
                <a:solidFill>
                  <a:schemeClr val="dk1"/>
                </a:solidFill>
                <a:latin typeface="Poppins"/>
                <a:ea typeface="Poppins"/>
                <a:cs typeface="Poppins"/>
                <a:sym typeface="Poppins"/>
              </a:rPr>
              <a:t>special educators leave the field of education for non-education work (career changers, retirement, work stress and dissatisfaction, etc.)</a:t>
            </a:r>
            <a:endParaRPr sz="2200">
              <a:solidFill>
                <a:schemeClr val="dk1"/>
              </a:solidFill>
              <a:latin typeface="Poppins"/>
              <a:ea typeface="Poppins"/>
              <a:cs typeface="Poppins"/>
              <a:sym typeface="Poppins"/>
            </a:endParaRPr>
          </a:p>
          <a:p>
            <a:pPr indent="-215900" lvl="0" marL="152400" rtl="0" algn="l">
              <a:lnSpc>
                <a:spcPct val="115000"/>
              </a:lnSpc>
              <a:spcBef>
                <a:spcPts val="0"/>
              </a:spcBef>
              <a:spcAft>
                <a:spcPts val="0"/>
              </a:spcAft>
              <a:buClr>
                <a:schemeClr val="dk1"/>
              </a:buClr>
              <a:buSzPts val="2200"/>
              <a:buFont typeface="Poppins Light"/>
              <a:buChar char="●"/>
            </a:pPr>
            <a:r>
              <a:rPr b="1" lang="en-US" sz="2200">
                <a:solidFill>
                  <a:schemeClr val="dk1"/>
                </a:solidFill>
                <a:latin typeface="Poppins"/>
                <a:ea typeface="Poppins"/>
                <a:cs typeface="Poppins"/>
                <a:sym typeface="Poppins"/>
              </a:rPr>
              <a:t>Transfers: </a:t>
            </a:r>
            <a:r>
              <a:rPr lang="en-US" sz="2200">
                <a:solidFill>
                  <a:schemeClr val="dk1"/>
                </a:solidFill>
                <a:latin typeface="Poppins"/>
                <a:ea typeface="Poppins"/>
                <a:cs typeface="Poppins"/>
                <a:sym typeface="Poppins"/>
              </a:rPr>
              <a:t>going from special education to general education positions</a:t>
            </a:r>
            <a:endParaRPr sz="2200">
              <a:solidFill>
                <a:schemeClr val="dk1"/>
              </a:solidFill>
              <a:latin typeface="Poppins"/>
              <a:ea typeface="Poppins"/>
              <a:cs typeface="Poppins"/>
              <a:sym typeface="Poppins"/>
            </a:endParaRPr>
          </a:p>
          <a:p>
            <a:pPr indent="-215900" lvl="0" marL="152400" rtl="0" algn="l">
              <a:lnSpc>
                <a:spcPct val="115000"/>
              </a:lnSpc>
              <a:spcBef>
                <a:spcPts val="0"/>
              </a:spcBef>
              <a:spcAft>
                <a:spcPts val="0"/>
              </a:spcAft>
              <a:buClr>
                <a:schemeClr val="dk1"/>
              </a:buClr>
              <a:buSzPts val="2200"/>
              <a:buFont typeface="Poppins Light"/>
              <a:buChar char="●"/>
            </a:pPr>
            <a:r>
              <a:rPr b="1" lang="en-US" sz="2200">
                <a:solidFill>
                  <a:schemeClr val="dk1"/>
                </a:solidFill>
                <a:latin typeface="Poppins"/>
                <a:ea typeface="Poppins"/>
                <a:cs typeface="Poppins"/>
                <a:sym typeface="Poppins"/>
              </a:rPr>
              <a:t>Migration: </a:t>
            </a:r>
            <a:r>
              <a:rPr lang="en-US" sz="2200">
                <a:solidFill>
                  <a:schemeClr val="dk1"/>
                </a:solidFill>
                <a:latin typeface="Poppins"/>
                <a:ea typeface="Poppins"/>
                <a:cs typeface="Poppins"/>
                <a:sym typeface="Poppins"/>
              </a:rPr>
              <a:t>Move to another special education position </a:t>
            </a:r>
            <a:r>
              <a:rPr lang="en-US" sz="2200">
                <a:solidFill>
                  <a:schemeClr val="dk1"/>
                </a:solidFill>
                <a:latin typeface="Poppins"/>
                <a:ea typeface="Poppins"/>
                <a:cs typeface="Poppins"/>
                <a:sym typeface="Poppins"/>
              </a:rPr>
              <a:t> </a:t>
            </a:r>
            <a:endParaRPr sz="2200">
              <a:solidFill>
                <a:schemeClr val="dk1"/>
              </a:solidFill>
              <a:latin typeface="Poppins Light"/>
              <a:ea typeface="Poppins Light"/>
              <a:cs typeface="Poppins Light"/>
              <a:sym typeface="Poppi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The Impact</a:t>
            </a:r>
            <a:endParaRPr sz="600">
              <a:solidFill>
                <a:schemeClr val="dk1"/>
              </a:solidFill>
              <a:latin typeface="Poppins Light"/>
              <a:ea typeface="Poppins Light"/>
              <a:cs typeface="Poppins Light"/>
              <a:sym typeface="Poppins Light"/>
            </a:endParaRPr>
          </a:p>
        </p:txBody>
      </p:sp>
      <p:sp>
        <p:nvSpPr>
          <p:cNvPr id="339" name="Google Shape;339;p43"/>
          <p:cNvSpPr/>
          <p:nvPr/>
        </p:nvSpPr>
        <p:spPr>
          <a:xfrm>
            <a:off x="3315600" y="361878"/>
            <a:ext cx="5311500" cy="4062600"/>
          </a:xfrm>
          <a:prstGeom prst="rect">
            <a:avLst/>
          </a:prstGeom>
          <a:noFill/>
          <a:ln>
            <a:noFill/>
          </a:ln>
        </p:spPr>
        <p:txBody>
          <a:bodyPr anchorCtr="0" anchor="t" bIns="26775" lIns="26775" spcFirstLastPara="1" rIns="26775" wrap="square" tIns="26775">
            <a:noAutofit/>
          </a:bodyPr>
          <a:lstStyle/>
          <a:p>
            <a:pPr indent="-171450" lvl="0" marL="152400" rtl="0" algn="l">
              <a:lnSpc>
                <a:spcPct val="115000"/>
              </a:lnSpc>
              <a:spcBef>
                <a:spcPts val="700"/>
              </a:spcBef>
              <a:spcAft>
                <a:spcPts val="0"/>
              </a:spcAft>
              <a:buClr>
                <a:schemeClr val="dk1"/>
              </a:buClr>
              <a:buSzPts val="1500"/>
              <a:buFont typeface="Poppins Light"/>
              <a:buChar char="●"/>
            </a:pPr>
            <a:r>
              <a:rPr lang="en-US" sz="1500">
                <a:solidFill>
                  <a:schemeClr val="dk1"/>
                </a:solidFill>
                <a:latin typeface="Poppins"/>
                <a:ea typeface="Poppins"/>
                <a:cs typeface="Poppins"/>
                <a:sym typeface="Poppins"/>
              </a:rPr>
              <a:t>Leaving the field due to not having time to assess, design and deliver specially designed instruction</a:t>
            </a:r>
            <a:endParaRPr sz="1500">
              <a:solidFill>
                <a:schemeClr val="dk1"/>
              </a:solidFill>
              <a:latin typeface="Poppins"/>
              <a:ea typeface="Poppins"/>
              <a:cs typeface="Poppins"/>
              <a:sym typeface="Poppins"/>
            </a:endParaRPr>
          </a:p>
          <a:p>
            <a:pPr indent="-171450" lvl="0" marL="152400" rtl="0" algn="l">
              <a:lnSpc>
                <a:spcPct val="115000"/>
              </a:lnSpc>
              <a:spcBef>
                <a:spcPts val="0"/>
              </a:spcBef>
              <a:spcAft>
                <a:spcPts val="0"/>
              </a:spcAft>
              <a:buClr>
                <a:schemeClr val="dk1"/>
              </a:buClr>
              <a:buSzPts val="1500"/>
              <a:buFont typeface="Poppins Light"/>
              <a:buChar char="●"/>
            </a:pPr>
            <a:r>
              <a:rPr lang="en-US" sz="1500">
                <a:solidFill>
                  <a:schemeClr val="dk1"/>
                </a:solidFill>
                <a:latin typeface="Poppins"/>
                <a:ea typeface="Poppins"/>
                <a:cs typeface="Poppins"/>
                <a:sym typeface="Poppins"/>
              </a:rPr>
              <a:t>Inclusive practices, co-teaching, supported instruction, assessments and services in the general education setting requires more emphasis on workload responsibilities</a:t>
            </a:r>
            <a:endParaRPr sz="1500">
              <a:solidFill>
                <a:schemeClr val="dk1"/>
              </a:solidFill>
              <a:latin typeface="Poppins"/>
              <a:ea typeface="Poppins"/>
              <a:cs typeface="Poppins"/>
              <a:sym typeface="Poppins"/>
            </a:endParaRPr>
          </a:p>
          <a:p>
            <a:pPr indent="-171450" lvl="0" marL="152400" rtl="0" algn="l">
              <a:lnSpc>
                <a:spcPct val="115000"/>
              </a:lnSpc>
              <a:spcBef>
                <a:spcPts val="0"/>
              </a:spcBef>
              <a:spcAft>
                <a:spcPts val="0"/>
              </a:spcAft>
              <a:buClr>
                <a:schemeClr val="dk1"/>
              </a:buClr>
              <a:buSzPts val="1500"/>
              <a:buFont typeface="Poppins Light"/>
              <a:buChar char="●"/>
            </a:pPr>
            <a:r>
              <a:rPr lang="en-US" sz="1500">
                <a:solidFill>
                  <a:schemeClr val="dk1"/>
                </a:solidFill>
                <a:latin typeface="Poppins"/>
                <a:ea typeface="Poppins"/>
                <a:cs typeface="Poppins"/>
                <a:sym typeface="Poppins"/>
              </a:rPr>
              <a:t>Intended to adapt to the changing responsibilities of special educators </a:t>
            </a:r>
            <a:endParaRPr sz="1500">
              <a:solidFill>
                <a:schemeClr val="dk1"/>
              </a:solidFill>
              <a:latin typeface="Poppins"/>
              <a:ea typeface="Poppins"/>
              <a:cs typeface="Poppins"/>
              <a:sym typeface="Poppins"/>
            </a:endParaRPr>
          </a:p>
          <a:p>
            <a:pPr indent="-171450" lvl="0" marL="152400" rtl="0" algn="l">
              <a:lnSpc>
                <a:spcPct val="115000"/>
              </a:lnSpc>
              <a:spcBef>
                <a:spcPts val="0"/>
              </a:spcBef>
              <a:spcAft>
                <a:spcPts val="0"/>
              </a:spcAft>
              <a:buClr>
                <a:schemeClr val="dk1"/>
              </a:buClr>
              <a:buSzPts val="1500"/>
              <a:buFont typeface="Poppins Light"/>
              <a:buChar char="●"/>
            </a:pPr>
            <a:r>
              <a:rPr lang="en-US" sz="1500">
                <a:solidFill>
                  <a:schemeClr val="dk1"/>
                </a:solidFill>
                <a:latin typeface="Poppins"/>
                <a:ea typeface="Poppins"/>
                <a:cs typeface="Poppins"/>
                <a:sym typeface="Poppins"/>
              </a:rPr>
              <a:t>Increase in caseloads equals an increase in meeting times and paperwork demands </a:t>
            </a:r>
            <a:endParaRPr sz="1500">
              <a:solidFill>
                <a:schemeClr val="dk1"/>
              </a:solidFill>
              <a:latin typeface="Poppins"/>
              <a:ea typeface="Poppins"/>
              <a:cs typeface="Poppins"/>
              <a:sym typeface="Poppins"/>
            </a:endParaRPr>
          </a:p>
          <a:p>
            <a:pPr indent="-171450" lvl="0" marL="152400" rtl="0" algn="l">
              <a:lnSpc>
                <a:spcPct val="115000"/>
              </a:lnSpc>
              <a:spcBef>
                <a:spcPts val="0"/>
              </a:spcBef>
              <a:spcAft>
                <a:spcPts val="0"/>
              </a:spcAft>
              <a:buClr>
                <a:schemeClr val="dk1"/>
              </a:buClr>
              <a:buSzPts val="1500"/>
              <a:buFont typeface="Poppins"/>
              <a:buChar char="●"/>
            </a:pPr>
            <a:r>
              <a:rPr b="1" lang="en-US" sz="1500">
                <a:solidFill>
                  <a:schemeClr val="dk1"/>
                </a:solidFill>
                <a:latin typeface="Poppins"/>
                <a:ea typeface="Poppins"/>
                <a:cs typeface="Poppins"/>
                <a:sym typeface="Poppins"/>
              </a:rPr>
              <a:t>Large caseloads contribute to the high attrition rate in special education</a:t>
            </a:r>
            <a:endParaRPr b="1" sz="1500">
              <a:solidFill>
                <a:schemeClr val="dk1"/>
              </a:solidFill>
              <a:latin typeface="Poppins"/>
              <a:ea typeface="Poppins"/>
              <a:cs typeface="Poppins"/>
              <a:sym typeface="Poppins"/>
            </a:endParaRPr>
          </a:p>
          <a:p>
            <a:pPr indent="-171450" lvl="0" marL="152400" rtl="0" algn="l">
              <a:lnSpc>
                <a:spcPct val="115000"/>
              </a:lnSpc>
              <a:spcBef>
                <a:spcPts val="0"/>
              </a:spcBef>
              <a:spcAft>
                <a:spcPts val="0"/>
              </a:spcAft>
              <a:buClr>
                <a:schemeClr val="dk1"/>
              </a:buClr>
              <a:buSzPts val="1500"/>
              <a:buFont typeface="Poppins Light"/>
              <a:buChar char="●"/>
            </a:pPr>
            <a:r>
              <a:rPr lang="en-US" sz="1500">
                <a:solidFill>
                  <a:schemeClr val="dk1"/>
                </a:solidFill>
                <a:latin typeface="Poppins"/>
                <a:ea typeface="Poppins"/>
                <a:cs typeface="Poppins"/>
                <a:sym typeface="Poppins"/>
              </a:rPr>
              <a:t>Larger caseloads are perceived to diminish student outcomes on IEPs and </a:t>
            </a:r>
            <a:r>
              <a:rPr b="1" lang="en-US" sz="1500">
                <a:solidFill>
                  <a:schemeClr val="dk1"/>
                </a:solidFill>
                <a:latin typeface="Poppins"/>
                <a:ea typeface="Poppins"/>
                <a:cs typeface="Poppins"/>
                <a:sym typeface="Poppins"/>
              </a:rPr>
              <a:t>negatively impacted the ability to meet individuals with disabilities needs</a:t>
            </a:r>
            <a:endParaRPr b="1" sz="15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Five </a:t>
            </a:r>
            <a:r>
              <a:rPr b="1" lang="en-US" sz="2500">
                <a:solidFill>
                  <a:schemeClr val="dk1"/>
                </a:solidFill>
                <a:latin typeface="Poppins"/>
                <a:ea typeface="Poppins"/>
                <a:cs typeface="Poppins"/>
                <a:sym typeface="Poppins"/>
              </a:rPr>
              <a:t>Retention</a:t>
            </a:r>
            <a:r>
              <a:rPr b="1" lang="en-US" sz="2500">
                <a:solidFill>
                  <a:schemeClr val="dk1"/>
                </a:solidFill>
                <a:latin typeface="Poppins"/>
                <a:ea typeface="Poppins"/>
                <a:cs typeface="Poppins"/>
                <a:sym typeface="Poppins"/>
              </a:rPr>
              <a:t> Strategies, Plus </a:t>
            </a:r>
            <a:r>
              <a:rPr b="1" lang="en-US" sz="2500">
                <a:solidFill>
                  <a:schemeClr val="accent1"/>
                </a:solidFill>
                <a:latin typeface="Poppins"/>
                <a:ea typeface="Poppins"/>
                <a:cs typeface="Poppins"/>
                <a:sym typeface="Poppins"/>
              </a:rPr>
              <a:t>One</a:t>
            </a:r>
            <a:endParaRPr b="1" sz="2500">
              <a:solidFill>
                <a:schemeClr val="accent1"/>
              </a:solidFill>
              <a:latin typeface="Poppins"/>
              <a:ea typeface="Poppins"/>
              <a:cs typeface="Poppins"/>
              <a:sym typeface="Poppins"/>
            </a:endParaRPr>
          </a:p>
        </p:txBody>
      </p:sp>
      <p:sp>
        <p:nvSpPr>
          <p:cNvPr id="345" name="Google Shape;345;p44"/>
          <p:cNvSpPr/>
          <p:nvPr/>
        </p:nvSpPr>
        <p:spPr>
          <a:xfrm>
            <a:off x="3315600" y="361878"/>
            <a:ext cx="5311500" cy="4062600"/>
          </a:xfrm>
          <a:prstGeom prst="rect">
            <a:avLst/>
          </a:prstGeom>
          <a:noFill/>
          <a:ln>
            <a:noFill/>
          </a:ln>
        </p:spPr>
        <p:txBody>
          <a:bodyPr anchorCtr="0" anchor="t" bIns="26775" lIns="26775" spcFirstLastPara="1" rIns="26775" wrap="square" tIns="26775">
            <a:noAutofit/>
          </a:bodyPr>
          <a:lstStyle/>
          <a:p>
            <a:pPr indent="-234950" lvl="0" marL="152400" rtl="0" algn="l">
              <a:lnSpc>
                <a:spcPct val="115000"/>
              </a:lnSpc>
              <a:spcBef>
                <a:spcPts val="700"/>
              </a:spcBef>
              <a:spcAft>
                <a:spcPts val="0"/>
              </a:spcAft>
              <a:buClr>
                <a:schemeClr val="dk1"/>
              </a:buClr>
              <a:buSzPts val="2500"/>
              <a:buFont typeface="Poppins Light"/>
              <a:buAutoNum type="arabicPeriod"/>
            </a:pPr>
            <a:r>
              <a:rPr lang="en-US" sz="2500">
                <a:solidFill>
                  <a:schemeClr val="dk1"/>
                </a:solidFill>
                <a:latin typeface="Poppins"/>
                <a:ea typeface="Poppins"/>
                <a:cs typeface="Poppins"/>
                <a:sym typeface="Poppins"/>
              </a:rPr>
              <a:t>Induction and Mentoring</a:t>
            </a:r>
            <a:endParaRPr sz="2500">
              <a:solidFill>
                <a:schemeClr val="dk1"/>
              </a:solidFill>
              <a:latin typeface="Poppins"/>
              <a:ea typeface="Poppins"/>
              <a:cs typeface="Poppins"/>
              <a:sym typeface="Poppins"/>
            </a:endParaRPr>
          </a:p>
          <a:p>
            <a:pPr indent="-234950" lvl="0" marL="152400" rtl="0" algn="l">
              <a:lnSpc>
                <a:spcPct val="115000"/>
              </a:lnSpc>
              <a:spcBef>
                <a:spcPts val="0"/>
              </a:spcBef>
              <a:spcAft>
                <a:spcPts val="0"/>
              </a:spcAft>
              <a:buClr>
                <a:schemeClr val="dk1"/>
              </a:buClr>
              <a:buSzPts val="2500"/>
              <a:buFont typeface="Poppins Light"/>
              <a:buAutoNum type="arabicPeriod"/>
            </a:pPr>
            <a:r>
              <a:rPr lang="en-US" sz="2500">
                <a:solidFill>
                  <a:schemeClr val="dk1"/>
                </a:solidFill>
                <a:latin typeface="Poppins"/>
                <a:ea typeface="Poppins"/>
                <a:cs typeface="Poppins"/>
                <a:sym typeface="Poppins"/>
              </a:rPr>
              <a:t>Professional Learning Opportunities</a:t>
            </a:r>
            <a:endParaRPr sz="2500">
              <a:solidFill>
                <a:schemeClr val="dk1"/>
              </a:solidFill>
              <a:latin typeface="Poppins"/>
              <a:ea typeface="Poppins"/>
              <a:cs typeface="Poppins"/>
              <a:sym typeface="Poppins"/>
            </a:endParaRPr>
          </a:p>
          <a:p>
            <a:pPr indent="-234950" lvl="0" marL="152400" rtl="0" algn="l">
              <a:lnSpc>
                <a:spcPct val="115000"/>
              </a:lnSpc>
              <a:spcBef>
                <a:spcPts val="0"/>
              </a:spcBef>
              <a:spcAft>
                <a:spcPts val="0"/>
              </a:spcAft>
              <a:buClr>
                <a:schemeClr val="dk1"/>
              </a:buClr>
              <a:buSzPts val="2500"/>
              <a:buFont typeface="Poppins Light"/>
              <a:buAutoNum type="arabicPeriod"/>
            </a:pPr>
            <a:r>
              <a:rPr lang="en-US" sz="2500">
                <a:solidFill>
                  <a:schemeClr val="dk1"/>
                </a:solidFill>
                <a:latin typeface="Poppins"/>
                <a:ea typeface="Poppins"/>
                <a:cs typeface="Poppins"/>
                <a:sym typeface="Poppins"/>
              </a:rPr>
              <a:t>Workload/Caseload </a:t>
            </a:r>
            <a:endParaRPr sz="2500">
              <a:solidFill>
                <a:schemeClr val="dk1"/>
              </a:solidFill>
              <a:latin typeface="Poppins"/>
              <a:ea typeface="Poppins"/>
              <a:cs typeface="Poppins"/>
              <a:sym typeface="Poppins"/>
            </a:endParaRPr>
          </a:p>
          <a:p>
            <a:pPr indent="-234950" lvl="0" marL="152400" rtl="0" algn="l">
              <a:lnSpc>
                <a:spcPct val="115000"/>
              </a:lnSpc>
              <a:spcBef>
                <a:spcPts val="0"/>
              </a:spcBef>
              <a:spcAft>
                <a:spcPts val="0"/>
              </a:spcAft>
              <a:buClr>
                <a:schemeClr val="dk1"/>
              </a:buClr>
              <a:buSzPts val="2500"/>
              <a:buFont typeface="Poppins Light"/>
              <a:buAutoNum type="arabicPeriod"/>
            </a:pPr>
            <a:r>
              <a:rPr lang="en-US" sz="2500">
                <a:solidFill>
                  <a:schemeClr val="dk1"/>
                </a:solidFill>
                <a:latin typeface="Poppins"/>
                <a:ea typeface="Poppins"/>
                <a:cs typeface="Poppins"/>
                <a:sym typeface="Poppins"/>
              </a:rPr>
              <a:t>Building Leaders- Inclusive and Instructional Leadership</a:t>
            </a:r>
            <a:endParaRPr sz="2500">
              <a:solidFill>
                <a:schemeClr val="dk1"/>
              </a:solidFill>
              <a:latin typeface="Poppins"/>
              <a:ea typeface="Poppins"/>
              <a:cs typeface="Poppins"/>
              <a:sym typeface="Poppins"/>
            </a:endParaRPr>
          </a:p>
          <a:p>
            <a:pPr indent="-234950" lvl="0" marL="152400" rtl="0" algn="l">
              <a:lnSpc>
                <a:spcPct val="115000"/>
              </a:lnSpc>
              <a:spcBef>
                <a:spcPts val="0"/>
              </a:spcBef>
              <a:spcAft>
                <a:spcPts val="0"/>
              </a:spcAft>
              <a:buClr>
                <a:schemeClr val="dk1"/>
              </a:buClr>
              <a:buSzPts val="2500"/>
              <a:buFont typeface="Poppins Light"/>
              <a:buAutoNum type="arabicPeriod"/>
            </a:pPr>
            <a:r>
              <a:rPr lang="en-US" sz="2500">
                <a:solidFill>
                  <a:schemeClr val="dk1"/>
                </a:solidFill>
                <a:latin typeface="Poppins"/>
                <a:ea typeface="Poppins"/>
                <a:cs typeface="Poppins"/>
                <a:sym typeface="Poppins"/>
              </a:rPr>
              <a:t>Elevate the Profession- Change the Perception </a:t>
            </a:r>
            <a:endParaRPr sz="2500">
              <a:solidFill>
                <a:schemeClr val="dk1"/>
              </a:solidFill>
              <a:latin typeface="Poppins"/>
              <a:ea typeface="Poppins"/>
              <a:cs typeface="Poppins"/>
              <a:sym typeface="Poppins"/>
            </a:endParaRPr>
          </a:p>
          <a:p>
            <a:pPr indent="-234950" lvl="0" marL="152400" rtl="0" algn="l">
              <a:lnSpc>
                <a:spcPct val="115000"/>
              </a:lnSpc>
              <a:spcBef>
                <a:spcPts val="0"/>
              </a:spcBef>
              <a:spcAft>
                <a:spcPts val="0"/>
              </a:spcAft>
              <a:buClr>
                <a:schemeClr val="accent1"/>
              </a:buClr>
              <a:buSzPts val="2500"/>
              <a:buFont typeface="Poppins Light"/>
              <a:buAutoNum type="arabicPeriod"/>
            </a:pPr>
            <a:r>
              <a:rPr lang="en-US" sz="2500">
                <a:solidFill>
                  <a:schemeClr val="accent1"/>
                </a:solidFill>
                <a:latin typeface="Poppins"/>
                <a:ea typeface="Poppins"/>
                <a:cs typeface="Poppins"/>
                <a:sym typeface="Poppins"/>
              </a:rPr>
              <a:t>Supply and Demand Data</a:t>
            </a:r>
            <a:endParaRPr sz="2500">
              <a:solidFill>
                <a:schemeClr val="accent1"/>
              </a:solidFill>
              <a:latin typeface="Poppins"/>
              <a:ea typeface="Poppins"/>
              <a:cs typeface="Poppins"/>
              <a:sym typeface="Poppins"/>
            </a:endParaRPr>
          </a:p>
          <a:p>
            <a:pPr indent="0" lvl="0" marL="0" rtl="0" algn="l">
              <a:lnSpc>
                <a:spcPct val="115000"/>
              </a:lnSpc>
              <a:spcBef>
                <a:spcPts val="700"/>
              </a:spcBef>
              <a:spcAft>
                <a:spcPts val="0"/>
              </a:spcAft>
              <a:buNone/>
            </a:pPr>
            <a:r>
              <a:t/>
            </a:r>
            <a:endParaRPr sz="15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grpSp>
        <p:nvGrpSpPr>
          <p:cNvPr id="350" name="Google Shape;350;p45"/>
          <p:cNvGrpSpPr/>
          <p:nvPr/>
        </p:nvGrpSpPr>
        <p:grpSpPr>
          <a:xfrm>
            <a:off x="2126700" y="164100"/>
            <a:ext cx="4890600" cy="4815300"/>
            <a:chOff x="-85659" y="164226"/>
            <a:chExt cx="4890600" cy="4815300"/>
          </a:xfrm>
        </p:grpSpPr>
        <p:sp>
          <p:nvSpPr>
            <p:cNvPr id="351" name="Google Shape;351;p45"/>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352" name="Google Shape;352;p45"/>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353" name="Google Shape;353;p45"/>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2500">
                <a:solidFill>
                  <a:schemeClr val="dk1"/>
                </a:solidFill>
                <a:latin typeface="Poppins"/>
                <a:ea typeface="Poppins"/>
                <a:cs typeface="Poppins"/>
                <a:sym typeface="Poppins"/>
              </a:rPr>
              <a:t>Induction &amp; Mentoring</a:t>
            </a:r>
            <a:endParaRPr b="1" sz="25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6"/>
          <p:cNvSpPr txBox="1"/>
          <p:nvPr>
            <p:ph idx="1" type="body"/>
          </p:nvPr>
        </p:nvSpPr>
        <p:spPr>
          <a:xfrm>
            <a:off x="420125" y="1152475"/>
            <a:ext cx="2332800" cy="3416400"/>
          </a:xfrm>
          <a:prstGeom prst="rect">
            <a:avLst/>
          </a:prstGeom>
        </p:spPr>
        <p:txBody>
          <a:bodyPr anchorCtr="0" anchor="t" bIns="91425" lIns="91425" spcFirstLastPara="1" rIns="91425" wrap="square" tIns="91425">
            <a:normAutofit fontScale="77500" lnSpcReduction="10000"/>
          </a:bodyPr>
          <a:lstStyle/>
          <a:p>
            <a:pPr indent="0" lvl="0" marL="12700" rtl="0" algn="l">
              <a:spcBef>
                <a:spcPts val="700"/>
              </a:spcBef>
              <a:spcAft>
                <a:spcPts val="0"/>
              </a:spcAft>
              <a:buNone/>
            </a:pPr>
            <a:r>
              <a:rPr lang="en-US" sz="2370">
                <a:solidFill>
                  <a:schemeClr val="dk2"/>
                </a:solidFill>
                <a:latin typeface="Poppins"/>
                <a:ea typeface="Poppins"/>
                <a:cs typeface="Poppins"/>
                <a:sym typeface="Poppins"/>
              </a:rPr>
              <a:t>Induction</a:t>
            </a:r>
            <a:r>
              <a:rPr lang="en-US" sz="2370">
                <a:latin typeface="Poppins"/>
                <a:ea typeface="Poppins"/>
                <a:cs typeface="Poppins"/>
                <a:sym typeface="Poppins"/>
              </a:rPr>
              <a:t> is a system of coordinated and aligned supports designed to support new educators with a systematic pathway into the profession.</a:t>
            </a:r>
            <a:endParaRPr sz="2370">
              <a:latin typeface="Poppins"/>
              <a:ea typeface="Poppins"/>
              <a:cs typeface="Poppins"/>
              <a:sym typeface="Poppins"/>
            </a:endParaRPr>
          </a:p>
          <a:p>
            <a:pPr indent="0" lvl="0" marL="0" rtl="0" algn="l">
              <a:spcBef>
                <a:spcPts val="0"/>
              </a:spcBef>
              <a:spcAft>
                <a:spcPts val="1200"/>
              </a:spcAft>
              <a:buNone/>
            </a:pPr>
            <a:r>
              <a:t/>
            </a:r>
            <a:endParaRPr/>
          </a:p>
        </p:txBody>
      </p:sp>
      <p:sp>
        <p:nvSpPr>
          <p:cNvPr id="359" name="Google Shape;359;p46"/>
          <p:cNvSpPr txBox="1"/>
          <p:nvPr>
            <p:ph idx="2" type="body"/>
          </p:nvPr>
        </p:nvSpPr>
        <p:spPr>
          <a:xfrm>
            <a:off x="5599050" y="1152475"/>
            <a:ext cx="3406500" cy="3416400"/>
          </a:xfrm>
          <a:prstGeom prst="rect">
            <a:avLst/>
          </a:prstGeom>
        </p:spPr>
        <p:txBody>
          <a:bodyPr anchorCtr="0" anchor="t" bIns="91425" lIns="91425" spcFirstLastPara="1" rIns="91425" wrap="square" tIns="91425">
            <a:normAutofit fontScale="40000" lnSpcReduction="10000"/>
          </a:bodyPr>
          <a:lstStyle/>
          <a:p>
            <a:pPr indent="0" lvl="0" marL="12700" rtl="0" algn="l">
              <a:spcBef>
                <a:spcPts val="700"/>
              </a:spcBef>
              <a:spcAft>
                <a:spcPts val="0"/>
              </a:spcAft>
              <a:buNone/>
            </a:pPr>
            <a:r>
              <a:rPr lang="en-US" sz="4300">
                <a:latin typeface="Poppins"/>
                <a:ea typeface="Poppins"/>
                <a:cs typeface="Poppins"/>
                <a:sym typeface="Poppins"/>
              </a:rPr>
              <a:t>Strong induction programs that rely on </a:t>
            </a:r>
            <a:r>
              <a:rPr lang="en-US" sz="4300">
                <a:solidFill>
                  <a:schemeClr val="lt2"/>
                </a:solidFill>
                <a:latin typeface="Poppins"/>
                <a:ea typeface="Poppins"/>
                <a:cs typeface="Poppins"/>
                <a:sym typeface="Poppins"/>
              </a:rPr>
              <a:t>well-trained mentors</a:t>
            </a:r>
            <a:r>
              <a:rPr lang="en-US" sz="4300">
                <a:latin typeface="Poppins"/>
                <a:ea typeface="Poppins"/>
                <a:cs typeface="Poppins"/>
                <a:sym typeface="Poppins"/>
              </a:rPr>
              <a:t>, provide </a:t>
            </a:r>
            <a:r>
              <a:rPr lang="en-US" sz="4300">
                <a:solidFill>
                  <a:schemeClr val="dk2"/>
                </a:solidFill>
                <a:latin typeface="Poppins"/>
                <a:ea typeface="Poppins"/>
                <a:cs typeface="Poppins"/>
                <a:sym typeface="Poppins"/>
              </a:rPr>
              <a:t>systematic professional learning </a:t>
            </a:r>
            <a:r>
              <a:rPr lang="en-US" sz="4300">
                <a:latin typeface="Poppins"/>
                <a:ea typeface="Poppins"/>
                <a:cs typeface="Poppins"/>
                <a:sym typeface="Poppins"/>
              </a:rPr>
              <a:t>opportunities, and introduce new teachers into a collaborative school culture, promote retention in the field and effective teaching, particularly when provided over a 2-year period.</a:t>
            </a:r>
            <a:endParaRPr sz="4550">
              <a:latin typeface="Poppins"/>
              <a:ea typeface="Poppins"/>
              <a:cs typeface="Poppins"/>
              <a:sym typeface="Poppins"/>
            </a:endParaRPr>
          </a:p>
          <a:p>
            <a:pPr indent="0" lvl="0" marL="0" rtl="0" algn="l">
              <a:spcBef>
                <a:spcPts val="0"/>
              </a:spcBef>
              <a:spcAft>
                <a:spcPts val="1200"/>
              </a:spcAft>
              <a:buNone/>
            </a:pPr>
            <a:r>
              <a:t/>
            </a:r>
            <a:endParaRPr/>
          </a:p>
        </p:txBody>
      </p:sp>
      <p:sp>
        <p:nvSpPr>
          <p:cNvPr id="360" name="Google Shape;360;p46"/>
          <p:cNvSpPr txBox="1"/>
          <p:nvPr>
            <p:ph idx="3" type="body"/>
          </p:nvPr>
        </p:nvSpPr>
        <p:spPr>
          <a:xfrm>
            <a:off x="2944750" y="1152475"/>
            <a:ext cx="2332800" cy="3416400"/>
          </a:xfrm>
          <a:prstGeom prst="rect">
            <a:avLst/>
          </a:prstGeom>
        </p:spPr>
        <p:txBody>
          <a:bodyPr anchorCtr="0" anchor="t" bIns="91425" lIns="91425" spcFirstLastPara="1" rIns="91425" wrap="square" tIns="91425">
            <a:normAutofit fontScale="85000"/>
          </a:bodyPr>
          <a:lstStyle/>
          <a:p>
            <a:pPr indent="0" lvl="0" marL="12700" rtl="0" algn="l">
              <a:spcBef>
                <a:spcPts val="700"/>
              </a:spcBef>
              <a:spcAft>
                <a:spcPts val="0"/>
              </a:spcAft>
              <a:buNone/>
            </a:pPr>
            <a:r>
              <a:rPr lang="en-US" sz="2382">
                <a:solidFill>
                  <a:schemeClr val="lt2"/>
                </a:solidFill>
                <a:latin typeface="Poppins"/>
                <a:ea typeface="Poppins"/>
                <a:cs typeface="Poppins"/>
                <a:sym typeface="Poppins"/>
              </a:rPr>
              <a:t>Mentoring </a:t>
            </a:r>
            <a:r>
              <a:rPr lang="en-US" sz="2382">
                <a:latin typeface="Poppins"/>
                <a:ea typeface="Poppins"/>
                <a:cs typeface="Poppins"/>
                <a:sym typeface="Poppins"/>
              </a:rPr>
              <a:t>refers to one-on-one support and feedback provided by an experienced professional to new educators.</a:t>
            </a:r>
            <a:endParaRPr sz="2382">
              <a:latin typeface="Poppins"/>
              <a:ea typeface="Poppins"/>
              <a:cs typeface="Poppins"/>
              <a:sym typeface="Poppins"/>
            </a:endParaRPr>
          </a:p>
          <a:p>
            <a:pPr indent="0" lvl="0" marL="0" rtl="0" algn="l">
              <a:spcBef>
                <a:spcPts val="0"/>
              </a:spcBef>
              <a:spcAft>
                <a:spcPts val="1200"/>
              </a:spcAft>
              <a:buNone/>
            </a:pPr>
            <a:r>
              <a:t/>
            </a:r>
            <a:endParaRPr/>
          </a:p>
        </p:txBody>
      </p:sp>
      <p:sp>
        <p:nvSpPr>
          <p:cNvPr id="361" name="Google Shape;361;p46"/>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Induction and Mentoring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idx="1" type="body"/>
          </p:nvPr>
        </p:nvSpPr>
        <p:spPr>
          <a:xfrm>
            <a:off x="420125" y="1152475"/>
            <a:ext cx="2332800" cy="3416400"/>
          </a:xfrm>
          <a:prstGeom prst="rect">
            <a:avLst/>
          </a:prstGeom>
        </p:spPr>
        <p:txBody>
          <a:bodyPr anchorCtr="0" anchor="t" bIns="91425" lIns="91425" spcFirstLastPara="1" rIns="91425" wrap="square" tIns="91425">
            <a:normAutofit/>
          </a:bodyPr>
          <a:lstStyle/>
          <a:p>
            <a:pPr indent="0" lvl="0" marL="12700" rtl="0" algn="l">
              <a:spcBef>
                <a:spcPts val="700"/>
              </a:spcBef>
              <a:spcAft>
                <a:spcPts val="0"/>
              </a:spcAft>
              <a:buNone/>
            </a:pPr>
            <a:r>
              <a:rPr lang="en-US" sz="2100">
                <a:latin typeface="Poppins"/>
                <a:ea typeface="Poppins"/>
                <a:cs typeface="Poppins"/>
                <a:sym typeface="Poppins"/>
              </a:rPr>
              <a:t>Promote instructional practice from preservice to in-service for core instruction</a:t>
            </a:r>
            <a:endParaRPr sz="2100">
              <a:latin typeface="Poppins"/>
              <a:ea typeface="Poppins"/>
              <a:cs typeface="Poppins"/>
              <a:sym typeface="Poppins"/>
            </a:endParaRPr>
          </a:p>
          <a:p>
            <a:pPr indent="0" lvl="0" marL="12700" rtl="0" algn="l">
              <a:spcBef>
                <a:spcPts val="700"/>
              </a:spcBef>
              <a:spcAft>
                <a:spcPts val="0"/>
              </a:spcAft>
              <a:buNone/>
            </a:pPr>
            <a:r>
              <a:t/>
            </a:r>
            <a:endParaRPr sz="2370">
              <a:solidFill>
                <a:schemeClr val="dk2"/>
              </a:solidFill>
              <a:latin typeface="Poppins"/>
              <a:ea typeface="Poppins"/>
              <a:cs typeface="Poppins"/>
              <a:sym typeface="Poppins"/>
            </a:endParaRPr>
          </a:p>
          <a:p>
            <a:pPr indent="0" lvl="0" marL="0" rtl="0" algn="l">
              <a:spcBef>
                <a:spcPts val="0"/>
              </a:spcBef>
              <a:spcAft>
                <a:spcPts val="1200"/>
              </a:spcAft>
              <a:buNone/>
            </a:pPr>
            <a:r>
              <a:t/>
            </a:r>
            <a:endParaRPr/>
          </a:p>
        </p:txBody>
      </p:sp>
      <p:sp>
        <p:nvSpPr>
          <p:cNvPr id="367" name="Google Shape;367;p47"/>
          <p:cNvSpPr txBox="1"/>
          <p:nvPr>
            <p:ph idx="2" type="body"/>
          </p:nvPr>
        </p:nvSpPr>
        <p:spPr>
          <a:xfrm>
            <a:off x="5599050" y="1152475"/>
            <a:ext cx="3406500" cy="3416400"/>
          </a:xfrm>
          <a:prstGeom prst="rect">
            <a:avLst/>
          </a:prstGeom>
        </p:spPr>
        <p:txBody>
          <a:bodyPr anchorCtr="0" anchor="t" bIns="91425" lIns="91425" spcFirstLastPara="1" rIns="91425" wrap="square" tIns="91425">
            <a:normAutofit fontScale="77500" lnSpcReduction="10000"/>
          </a:bodyPr>
          <a:lstStyle/>
          <a:p>
            <a:pPr indent="0" lvl="0" marL="12700" rtl="0" algn="l">
              <a:spcBef>
                <a:spcPts val="700"/>
              </a:spcBef>
              <a:spcAft>
                <a:spcPts val="0"/>
              </a:spcAft>
              <a:buNone/>
            </a:pPr>
            <a:r>
              <a:rPr lang="en-US" sz="2550">
                <a:latin typeface="Poppins"/>
                <a:ea typeface="Poppins"/>
                <a:cs typeface="Poppins"/>
                <a:sym typeface="Poppins"/>
              </a:rPr>
              <a:t>“A set of practices that are fundamental to support EC–12 student learning, and that can be taught, learned, and implemented by those entering the profession.”</a:t>
            </a:r>
            <a:endParaRPr sz="2550">
              <a:latin typeface="Poppins"/>
              <a:ea typeface="Poppins"/>
              <a:cs typeface="Poppins"/>
              <a:sym typeface="Poppins"/>
            </a:endParaRPr>
          </a:p>
          <a:p>
            <a:pPr indent="0" lvl="0" marL="12700" rtl="0" algn="l">
              <a:spcBef>
                <a:spcPts val="700"/>
              </a:spcBef>
              <a:spcAft>
                <a:spcPts val="0"/>
              </a:spcAft>
              <a:buNone/>
            </a:pPr>
            <a:r>
              <a:t/>
            </a:r>
            <a:endParaRPr sz="4300">
              <a:latin typeface="Poppins"/>
              <a:ea typeface="Poppins"/>
              <a:cs typeface="Poppins"/>
              <a:sym typeface="Poppins"/>
            </a:endParaRPr>
          </a:p>
          <a:p>
            <a:pPr indent="0" lvl="0" marL="0" rtl="0" algn="l">
              <a:spcBef>
                <a:spcPts val="0"/>
              </a:spcBef>
              <a:spcAft>
                <a:spcPts val="1200"/>
              </a:spcAft>
              <a:buNone/>
            </a:pPr>
            <a:r>
              <a:t/>
            </a:r>
            <a:endParaRPr/>
          </a:p>
        </p:txBody>
      </p:sp>
      <p:sp>
        <p:nvSpPr>
          <p:cNvPr id="368" name="Google Shape;368;p47"/>
          <p:cNvSpPr txBox="1"/>
          <p:nvPr>
            <p:ph idx="3" type="body"/>
          </p:nvPr>
        </p:nvSpPr>
        <p:spPr>
          <a:xfrm>
            <a:off x="2944750" y="1152475"/>
            <a:ext cx="2332800" cy="3416400"/>
          </a:xfrm>
          <a:prstGeom prst="rect">
            <a:avLst/>
          </a:prstGeom>
        </p:spPr>
        <p:txBody>
          <a:bodyPr anchorCtr="0" anchor="t" bIns="91425" lIns="91425" spcFirstLastPara="1" rIns="91425" wrap="square" tIns="91425">
            <a:normAutofit/>
          </a:bodyPr>
          <a:lstStyle/>
          <a:p>
            <a:pPr indent="0" lvl="0" marL="12700" rtl="0" algn="l">
              <a:spcBef>
                <a:spcPts val="700"/>
              </a:spcBef>
              <a:spcAft>
                <a:spcPts val="0"/>
              </a:spcAft>
              <a:buNone/>
            </a:pPr>
            <a:r>
              <a:rPr lang="en-US" sz="2000">
                <a:latin typeface="Poppins"/>
                <a:ea typeface="Poppins"/>
                <a:cs typeface="Poppins"/>
                <a:sym typeface="Poppins"/>
              </a:rPr>
              <a:t>Promote evidence-based/high-leverage instructional practices</a:t>
            </a:r>
            <a:endParaRPr sz="2100">
              <a:latin typeface="Poppins"/>
              <a:ea typeface="Poppins"/>
              <a:cs typeface="Poppins"/>
              <a:sym typeface="Poppins"/>
            </a:endParaRPr>
          </a:p>
          <a:p>
            <a:pPr indent="0" lvl="0" marL="12700" rtl="0" algn="l">
              <a:spcBef>
                <a:spcPts val="700"/>
              </a:spcBef>
              <a:spcAft>
                <a:spcPts val="0"/>
              </a:spcAft>
              <a:buNone/>
            </a:pPr>
            <a:r>
              <a:t/>
            </a:r>
            <a:endParaRPr sz="2382">
              <a:solidFill>
                <a:schemeClr val="lt2"/>
              </a:solidFill>
              <a:latin typeface="Poppins"/>
              <a:ea typeface="Poppins"/>
              <a:cs typeface="Poppins"/>
              <a:sym typeface="Poppins"/>
            </a:endParaRPr>
          </a:p>
          <a:p>
            <a:pPr indent="0" lvl="0" marL="0" rtl="0" algn="l">
              <a:spcBef>
                <a:spcPts val="0"/>
              </a:spcBef>
              <a:spcAft>
                <a:spcPts val="1200"/>
              </a:spcAft>
              <a:buNone/>
            </a:pPr>
            <a:r>
              <a:t/>
            </a:r>
            <a:endParaRPr/>
          </a:p>
        </p:txBody>
      </p:sp>
      <p:sp>
        <p:nvSpPr>
          <p:cNvPr id="369" name="Google Shape;369;p47"/>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Induction and Mentoring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61950" lvl="0" marL="457200" rtl="0" algn="l">
              <a:spcBef>
                <a:spcPts val="0"/>
              </a:spcBef>
              <a:spcAft>
                <a:spcPts val="0"/>
              </a:spcAft>
              <a:buSzPts val="2100"/>
              <a:buChar char="➢"/>
            </a:pPr>
            <a:r>
              <a:rPr lang="en-US" sz="2100"/>
              <a:t>Professional development systems established by administrators to provide targeted learning; and mentoring partnerships in subject areas or disciplines </a:t>
            </a:r>
            <a:endParaRPr sz="2100"/>
          </a:p>
          <a:p>
            <a:pPr indent="-361950" lvl="1" marL="914400" rtl="0" algn="l">
              <a:spcBef>
                <a:spcPts val="0"/>
              </a:spcBef>
              <a:spcAft>
                <a:spcPts val="0"/>
              </a:spcAft>
              <a:buSzPts val="2100"/>
              <a:buChar char="○"/>
            </a:pPr>
            <a:r>
              <a:rPr lang="en-US" sz="2100"/>
              <a:t>E.g., early intervention, special education, specialized instructional support personnel.</a:t>
            </a:r>
            <a:endParaRPr sz="2100"/>
          </a:p>
          <a:p>
            <a:pPr indent="-361950" lvl="0" marL="457200" rtl="0" algn="l">
              <a:spcBef>
                <a:spcPts val="0"/>
              </a:spcBef>
              <a:spcAft>
                <a:spcPts val="0"/>
              </a:spcAft>
              <a:buSzPts val="2100"/>
              <a:buChar char="➢"/>
            </a:pPr>
            <a:r>
              <a:rPr lang="en-US" sz="2100"/>
              <a:t>Targeted feedback and support</a:t>
            </a:r>
            <a:endParaRPr sz="2100"/>
          </a:p>
          <a:p>
            <a:pPr indent="-361950" lvl="0" marL="457200" rtl="0" algn="l">
              <a:spcBef>
                <a:spcPts val="0"/>
              </a:spcBef>
              <a:spcAft>
                <a:spcPts val="0"/>
              </a:spcAft>
              <a:buSzPts val="2100"/>
              <a:buChar char="➢"/>
            </a:pPr>
            <a:r>
              <a:rPr lang="en-US" sz="2100"/>
              <a:t>Adequate resources </a:t>
            </a:r>
            <a:endParaRPr sz="2100"/>
          </a:p>
          <a:p>
            <a:pPr indent="-361950" lvl="0" marL="457200" rtl="0" algn="l">
              <a:spcBef>
                <a:spcPts val="0"/>
              </a:spcBef>
              <a:spcAft>
                <a:spcPts val="0"/>
              </a:spcAft>
              <a:buSzPts val="2100"/>
              <a:buFont typeface="Poppins"/>
              <a:buChar char="➢"/>
            </a:pPr>
            <a:r>
              <a:rPr b="1" lang="en-US" sz="2100">
                <a:latin typeface="Poppins"/>
                <a:ea typeface="Poppins"/>
                <a:cs typeface="Poppins"/>
                <a:sym typeface="Poppins"/>
              </a:rPr>
              <a:t>Recommendation: High Leverage Practice Training</a:t>
            </a:r>
            <a:endParaRPr b="1" sz="2100">
              <a:latin typeface="Poppins"/>
              <a:ea typeface="Poppins"/>
              <a:cs typeface="Poppins"/>
              <a:sym typeface="Poppins"/>
            </a:endParaRPr>
          </a:p>
          <a:p>
            <a:pPr indent="0" lvl="0" marL="0" rtl="0" algn="l">
              <a:spcBef>
                <a:spcPts val="1200"/>
              </a:spcBef>
              <a:spcAft>
                <a:spcPts val="1200"/>
              </a:spcAft>
              <a:buNone/>
            </a:pPr>
            <a:r>
              <a:t/>
            </a:r>
            <a:endParaRPr/>
          </a:p>
        </p:txBody>
      </p:sp>
      <p:sp>
        <p:nvSpPr>
          <p:cNvPr id="375" name="Google Shape;375;p48"/>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Induction &amp; Mentoring Includes: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idx="1" type="body"/>
          </p:nvPr>
        </p:nvSpPr>
        <p:spPr>
          <a:xfrm>
            <a:off x="311700" y="1152475"/>
            <a:ext cx="8520600" cy="3922500"/>
          </a:xfrm>
          <a:prstGeom prst="rect">
            <a:avLst/>
          </a:prstGeom>
        </p:spPr>
        <p:txBody>
          <a:bodyPr anchorCtr="0" anchor="t" bIns="91425" lIns="91425" spcFirstLastPara="1" rIns="91425" wrap="square" tIns="91425">
            <a:normAutofit fontScale="40000" lnSpcReduction="20000"/>
          </a:bodyPr>
          <a:lstStyle/>
          <a:p>
            <a:pPr indent="-311150" lvl="0" marL="457200" rtl="0" algn="l">
              <a:spcBef>
                <a:spcPts val="0"/>
              </a:spcBef>
              <a:spcAft>
                <a:spcPts val="0"/>
              </a:spcAft>
              <a:buSzPct val="100000"/>
              <a:buChar char="●"/>
            </a:pPr>
            <a:r>
              <a:rPr lang="en-US" sz="3250"/>
              <a:t>Mentoring for SE personnel?</a:t>
            </a:r>
            <a:br>
              <a:rPr lang="en-US" sz="3250"/>
            </a:br>
            <a:endParaRPr sz="3250"/>
          </a:p>
          <a:p>
            <a:pPr indent="-311150" lvl="0" marL="457200" rtl="0" algn="l">
              <a:spcBef>
                <a:spcPts val="0"/>
              </a:spcBef>
              <a:spcAft>
                <a:spcPts val="0"/>
              </a:spcAft>
              <a:buSzPct val="100000"/>
              <a:buChar char="●"/>
            </a:pPr>
            <a:r>
              <a:rPr lang="en-US" sz="3250"/>
              <a:t>PD for beginning SE personnel?</a:t>
            </a:r>
            <a:br>
              <a:rPr lang="en-US" sz="3250"/>
            </a:br>
            <a:endParaRPr sz="3250"/>
          </a:p>
          <a:p>
            <a:pPr indent="-311150" lvl="0" marL="457200" rtl="0" algn="l">
              <a:spcBef>
                <a:spcPts val="0"/>
              </a:spcBef>
              <a:spcAft>
                <a:spcPts val="0"/>
              </a:spcAft>
              <a:buSzPct val="100000"/>
              <a:buChar char="●"/>
            </a:pPr>
            <a:r>
              <a:rPr lang="en-US" sz="3250"/>
              <a:t>A well-defined role for building leaders?</a:t>
            </a:r>
            <a:br>
              <a:rPr lang="en-US" sz="3250"/>
            </a:br>
            <a:endParaRPr sz="3250"/>
          </a:p>
          <a:p>
            <a:pPr indent="-311150" lvl="0" marL="457200" rtl="0" algn="l">
              <a:spcBef>
                <a:spcPts val="0"/>
              </a:spcBef>
              <a:spcAft>
                <a:spcPts val="0"/>
              </a:spcAft>
              <a:buSzPct val="100000"/>
              <a:buChar char="●"/>
            </a:pPr>
            <a:r>
              <a:rPr lang="en-US" sz="3250"/>
              <a:t>A well-define role for mentors?</a:t>
            </a:r>
            <a:br>
              <a:rPr lang="en-US" sz="3250"/>
            </a:br>
            <a:endParaRPr sz="3250"/>
          </a:p>
          <a:p>
            <a:pPr indent="-311150" lvl="0" marL="457200" rtl="0" algn="l">
              <a:spcBef>
                <a:spcPts val="0"/>
              </a:spcBef>
              <a:spcAft>
                <a:spcPts val="0"/>
              </a:spcAft>
              <a:buSzPct val="100000"/>
              <a:buChar char="●"/>
            </a:pPr>
            <a:r>
              <a:rPr lang="en-US" sz="3250"/>
              <a:t>A plan for recruitment and preparation of SE mentors?</a:t>
            </a:r>
            <a:br>
              <a:rPr lang="en-US" sz="3250"/>
            </a:br>
            <a:endParaRPr sz="3250"/>
          </a:p>
          <a:p>
            <a:pPr indent="-311150" lvl="0" marL="457200" rtl="0" algn="l">
              <a:spcBef>
                <a:spcPts val="0"/>
              </a:spcBef>
              <a:spcAft>
                <a:spcPts val="0"/>
              </a:spcAft>
              <a:buSzPct val="100000"/>
              <a:buChar char="●"/>
            </a:pPr>
            <a:r>
              <a:rPr lang="en-US" sz="3250"/>
              <a:t>Guidelines for matching mentor to mentee?</a:t>
            </a:r>
            <a:br>
              <a:rPr lang="en-US" sz="3250"/>
            </a:br>
            <a:endParaRPr sz="3250"/>
          </a:p>
          <a:p>
            <a:pPr indent="-311150" lvl="0" marL="457200" rtl="0" algn="l">
              <a:spcBef>
                <a:spcPts val="0"/>
              </a:spcBef>
              <a:spcAft>
                <a:spcPts val="0"/>
              </a:spcAft>
              <a:buSzPct val="100000"/>
              <a:buChar char="●"/>
            </a:pPr>
            <a:r>
              <a:rPr lang="en-US" sz="3250"/>
              <a:t>Training for SE mentors?</a:t>
            </a:r>
            <a:br>
              <a:rPr lang="en-US" sz="3250"/>
            </a:br>
            <a:endParaRPr sz="3250"/>
          </a:p>
          <a:p>
            <a:pPr indent="-311150" lvl="0" marL="457200" rtl="0" algn="l">
              <a:spcBef>
                <a:spcPts val="0"/>
              </a:spcBef>
              <a:spcAft>
                <a:spcPts val="0"/>
              </a:spcAft>
              <a:buSzPct val="100000"/>
              <a:buChar char="●"/>
            </a:pPr>
            <a:r>
              <a:rPr lang="en-US" sz="3250"/>
              <a:t>A plan for ongoing support for mentors?</a:t>
            </a:r>
            <a:br>
              <a:rPr lang="en-US" sz="3250"/>
            </a:br>
            <a:endParaRPr sz="3250"/>
          </a:p>
          <a:p>
            <a:pPr indent="-311150" lvl="0" marL="457200" rtl="0" algn="l">
              <a:spcBef>
                <a:spcPts val="0"/>
              </a:spcBef>
              <a:spcAft>
                <a:spcPts val="0"/>
              </a:spcAft>
              <a:buSzPct val="100000"/>
              <a:buChar char="●"/>
            </a:pPr>
            <a:r>
              <a:rPr lang="en-US" sz="3250"/>
              <a:t>A comprehensive plan for evaluation of induction and mentoring program.</a:t>
            </a:r>
            <a:endParaRPr sz="3250"/>
          </a:p>
          <a:p>
            <a:pPr indent="0" lvl="0" marL="0" rtl="0" algn="l">
              <a:spcBef>
                <a:spcPts val="1200"/>
              </a:spcBef>
              <a:spcAft>
                <a:spcPts val="1200"/>
              </a:spcAft>
              <a:buNone/>
            </a:pPr>
            <a:r>
              <a:t/>
            </a:r>
            <a:endParaRPr/>
          </a:p>
        </p:txBody>
      </p:sp>
      <p:sp>
        <p:nvSpPr>
          <p:cNvPr id="381" name="Google Shape;381;p49"/>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Self-</a:t>
            </a:r>
            <a:r>
              <a:rPr lang="en-US"/>
              <a:t>Assessment</a:t>
            </a:r>
            <a:r>
              <a:rPr lang="en-US"/>
              <a:t> | Yes or No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grpSp>
        <p:nvGrpSpPr>
          <p:cNvPr id="386" name="Google Shape;386;p50"/>
          <p:cNvGrpSpPr/>
          <p:nvPr/>
        </p:nvGrpSpPr>
        <p:grpSpPr>
          <a:xfrm>
            <a:off x="2126700" y="164100"/>
            <a:ext cx="4890600" cy="4815300"/>
            <a:chOff x="-85659" y="164226"/>
            <a:chExt cx="4890600" cy="4815300"/>
          </a:xfrm>
        </p:grpSpPr>
        <p:sp>
          <p:nvSpPr>
            <p:cNvPr id="387" name="Google Shape;387;p50"/>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388" name="Google Shape;388;p50"/>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389" name="Google Shape;389;p50"/>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2500">
                <a:solidFill>
                  <a:schemeClr val="dk1"/>
                </a:solidFill>
                <a:latin typeface="Poppins"/>
                <a:ea typeface="Poppins"/>
                <a:cs typeface="Poppins"/>
                <a:sym typeface="Poppins"/>
              </a:rPr>
              <a:t>Professional Learning </a:t>
            </a:r>
            <a:endParaRPr b="1" sz="2500">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US"/>
              <a:t>Special educators who have greater opportunities for professional learning are more satisfied, less likely to leave, report fewer role problems. </a:t>
            </a:r>
            <a:endParaRPr/>
          </a:p>
          <a:p>
            <a:pPr indent="-342900" lvl="0" marL="457200" rtl="0" algn="l">
              <a:spcBef>
                <a:spcPts val="0"/>
              </a:spcBef>
              <a:spcAft>
                <a:spcPts val="0"/>
              </a:spcAft>
              <a:buSzPts val="1800"/>
              <a:buChar char="●"/>
            </a:pPr>
            <a:r>
              <a:rPr lang="en-US"/>
              <a:t>Access to high-quality professional learning opportunities:</a:t>
            </a:r>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Be content focused</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Incorporate active learning</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Support collaboration</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Use models of effective practice</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Provide coaching and expert support</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Offer feedback and reflection</a:t>
            </a:r>
            <a:endParaRPr b="1" sz="1600">
              <a:solidFill>
                <a:schemeClr val="accent1"/>
              </a:solidFill>
              <a:latin typeface="Poppins"/>
              <a:ea typeface="Poppins"/>
              <a:cs typeface="Poppins"/>
              <a:sym typeface="Poppins"/>
            </a:endParaRPr>
          </a:p>
          <a:p>
            <a:pPr indent="-330200" lvl="1" marL="914400" rtl="0" algn="l">
              <a:spcBef>
                <a:spcPts val="0"/>
              </a:spcBef>
              <a:spcAft>
                <a:spcPts val="0"/>
              </a:spcAft>
              <a:buClr>
                <a:schemeClr val="accent1"/>
              </a:buClr>
              <a:buSzPts val="1600"/>
              <a:buFont typeface="Poppins"/>
              <a:buChar char="○"/>
            </a:pPr>
            <a:r>
              <a:rPr b="1" lang="en-US" sz="1600">
                <a:solidFill>
                  <a:schemeClr val="accent1"/>
                </a:solidFill>
                <a:latin typeface="Poppins"/>
                <a:ea typeface="Poppins"/>
                <a:cs typeface="Poppins"/>
                <a:sym typeface="Poppins"/>
              </a:rPr>
              <a:t>Be of sustained duration </a:t>
            </a:r>
            <a:endParaRPr b="1" sz="1600">
              <a:solidFill>
                <a:schemeClr val="accent1"/>
              </a:solidFill>
              <a:latin typeface="Poppins"/>
              <a:ea typeface="Poppins"/>
              <a:cs typeface="Poppins"/>
              <a:sym typeface="Poppins"/>
            </a:endParaRPr>
          </a:p>
          <a:p>
            <a:pPr indent="0" lvl="0" marL="0" rtl="0" algn="l">
              <a:spcBef>
                <a:spcPts val="1200"/>
              </a:spcBef>
              <a:spcAft>
                <a:spcPts val="1200"/>
              </a:spcAft>
              <a:buNone/>
            </a:pPr>
            <a:r>
              <a:t/>
            </a:r>
            <a:endParaRPr/>
          </a:p>
        </p:txBody>
      </p:sp>
      <p:sp>
        <p:nvSpPr>
          <p:cNvPr id="395" name="Google Shape;395;p51"/>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Professional Learning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641075" y="201750"/>
            <a:ext cx="5207700" cy="466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US">
                <a:latin typeface="Poppins"/>
                <a:ea typeface="Poppins"/>
                <a:cs typeface="Poppins"/>
                <a:sym typeface="Poppins"/>
              </a:rPr>
              <a:t>Laurie VanderPloeg </a:t>
            </a:r>
            <a:r>
              <a:rPr lang="en-US" sz="1450">
                <a:solidFill>
                  <a:srgbClr val="58595B"/>
                </a:solidFill>
                <a:highlight>
                  <a:srgbClr val="FFFFFF"/>
                </a:highlight>
                <a:latin typeface="Poppins"/>
                <a:ea typeface="Poppins"/>
                <a:cs typeface="Poppins"/>
                <a:sym typeface="Poppins"/>
              </a:rPr>
              <a:t>is a seasoned expert in special education and staffing retention, with a career spanning 38 years. She has held prominent positions, including Director of the Office of Special Education Programs (OSEP) and Executive Director of the Council for Exceptional Children (CEC).</a:t>
            </a:r>
            <a:endParaRPr sz="1450">
              <a:solidFill>
                <a:srgbClr val="58595B"/>
              </a:solidFill>
              <a:highlight>
                <a:srgbClr val="FFFFFF"/>
              </a:highlight>
              <a:latin typeface="Poppins"/>
              <a:ea typeface="Poppins"/>
              <a:cs typeface="Poppins"/>
              <a:sym typeface="Poppins"/>
            </a:endParaRPr>
          </a:p>
          <a:p>
            <a:pPr indent="0" lvl="0" marL="0" rtl="0" algn="l">
              <a:spcBef>
                <a:spcPts val="0"/>
              </a:spcBef>
              <a:spcAft>
                <a:spcPts val="0"/>
              </a:spcAft>
              <a:buNone/>
            </a:pPr>
            <a:r>
              <a:t/>
            </a:r>
            <a:endParaRPr sz="1450">
              <a:solidFill>
                <a:srgbClr val="58595B"/>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None/>
            </a:pPr>
            <a:r>
              <a:rPr lang="en-US" sz="1450">
                <a:solidFill>
                  <a:srgbClr val="58595B"/>
                </a:solidFill>
                <a:highlight>
                  <a:srgbClr val="FFFFFF"/>
                </a:highlight>
                <a:latin typeface="Poppins"/>
                <a:ea typeface="Poppins"/>
                <a:cs typeface="Poppins"/>
                <a:sym typeface="Poppins"/>
              </a:rPr>
              <a:t>Currently, she works with OPTIMISE, focusing on enhancing Michigan’s special education workforce. Inspired by her mother’s dedication as an early instructional support pioneer, Laurie pursued a Bachelor of Science degree at Grand Valley State University and later a master’s degree in special education administration. Her extensive experience includes teaching, consulting, and leadership roles in various educational institutions.</a:t>
            </a:r>
            <a:endParaRPr sz="1450">
              <a:solidFill>
                <a:srgbClr val="58595B"/>
              </a:solidFill>
              <a:highlight>
                <a:srgbClr val="FFFFFF"/>
              </a:highlight>
              <a:latin typeface="Poppins"/>
              <a:ea typeface="Poppins"/>
              <a:cs typeface="Poppins"/>
              <a:sym typeface="Poppins"/>
            </a:endParaRPr>
          </a:p>
          <a:p>
            <a:pPr indent="0" lvl="0" marL="0" rtl="0" algn="l">
              <a:lnSpc>
                <a:spcPct val="115000"/>
              </a:lnSpc>
              <a:spcBef>
                <a:spcPts val="2100"/>
              </a:spcBef>
              <a:spcAft>
                <a:spcPts val="0"/>
              </a:spcAft>
              <a:buNone/>
            </a:pPr>
            <a:r>
              <a:rPr lang="en-US" sz="1450">
                <a:solidFill>
                  <a:srgbClr val="58595B"/>
                </a:solidFill>
                <a:highlight>
                  <a:srgbClr val="FFFFFF"/>
                </a:highlight>
                <a:latin typeface="Poppins"/>
                <a:ea typeface="Poppins"/>
                <a:cs typeface="Poppins"/>
                <a:sym typeface="Poppins"/>
              </a:rPr>
              <a:t>Laurie’s commitment to high-quality education for students with disabilities and her expertise in developing strong leadership competencies make her a valuable asset in the field.</a:t>
            </a:r>
            <a:endParaRPr sz="1450">
              <a:solidFill>
                <a:srgbClr val="58595B"/>
              </a:solidFill>
              <a:highlight>
                <a:srgbClr val="FFFFFF"/>
              </a:highlight>
              <a:latin typeface="Poppins"/>
              <a:ea typeface="Poppins"/>
              <a:cs typeface="Poppins"/>
              <a:sym typeface="Poppins"/>
            </a:endParaRPr>
          </a:p>
          <a:p>
            <a:pPr indent="0" lvl="0" marL="0" rtl="0" algn="l">
              <a:spcBef>
                <a:spcPts val="2100"/>
              </a:spcBef>
              <a:spcAft>
                <a:spcPts val="0"/>
              </a:spcAft>
              <a:buNone/>
            </a:pPr>
            <a:r>
              <a:t/>
            </a:r>
            <a:endParaRPr b="1">
              <a:latin typeface="Poppins"/>
              <a:ea typeface="Poppins"/>
              <a:cs typeface="Poppins"/>
              <a:sym typeface="Poppins"/>
            </a:endParaRPr>
          </a:p>
        </p:txBody>
      </p:sp>
      <p:pic>
        <p:nvPicPr>
          <p:cNvPr id="278" name="Google Shape;278;p34"/>
          <p:cNvPicPr preferRelativeResize="0"/>
          <p:nvPr/>
        </p:nvPicPr>
        <p:blipFill>
          <a:blip r:embed="rId3">
            <a:alphaModFix/>
          </a:blip>
          <a:stretch>
            <a:fillRect/>
          </a:stretch>
        </p:blipFill>
        <p:spPr>
          <a:xfrm>
            <a:off x="371575" y="1028701"/>
            <a:ext cx="3163525" cy="316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2"/>
          <p:cNvSpPr txBox="1"/>
          <p:nvPr>
            <p:ph idx="2" type="body"/>
          </p:nvPr>
        </p:nvSpPr>
        <p:spPr>
          <a:xfrm>
            <a:off x="4832400" y="1152475"/>
            <a:ext cx="3999900" cy="188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Specially designed instruction </a:t>
            </a:r>
            <a:endParaRPr/>
          </a:p>
          <a:p>
            <a:pPr indent="-342900" lvl="0" marL="457200" rtl="0" algn="l">
              <a:spcBef>
                <a:spcPts val="0"/>
              </a:spcBef>
              <a:spcAft>
                <a:spcPts val="0"/>
              </a:spcAft>
              <a:buSzPts val="1800"/>
              <a:buChar char="●"/>
            </a:pPr>
            <a:r>
              <a:rPr lang="en-US"/>
              <a:t>High Leverage Practices </a:t>
            </a:r>
            <a:endParaRPr/>
          </a:p>
          <a:p>
            <a:pPr indent="-342900" lvl="0" marL="457200" rtl="0" algn="l">
              <a:spcBef>
                <a:spcPts val="0"/>
              </a:spcBef>
              <a:spcAft>
                <a:spcPts val="0"/>
              </a:spcAft>
              <a:buSzPts val="1800"/>
              <a:buChar char="●"/>
            </a:pPr>
            <a:r>
              <a:rPr lang="en-US"/>
              <a:t>Culturally Responsive Practices </a:t>
            </a:r>
            <a:endParaRPr/>
          </a:p>
        </p:txBody>
      </p:sp>
      <p:sp>
        <p:nvSpPr>
          <p:cNvPr id="401" name="Google Shape;401;p52"/>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Professional</a:t>
            </a:r>
            <a:r>
              <a:rPr lang="en-US"/>
              <a:t> Learning - High Needs Areas</a:t>
            </a:r>
            <a:endParaRPr/>
          </a:p>
        </p:txBody>
      </p:sp>
      <p:sp>
        <p:nvSpPr>
          <p:cNvPr id="402" name="Google Shape;402;p52"/>
          <p:cNvSpPr txBox="1"/>
          <p:nvPr>
            <p:ph idx="1" type="body"/>
          </p:nvPr>
        </p:nvSpPr>
        <p:spPr>
          <a:xfrm>
            <a:off x="311700" y="1152475"/>
            <a:ext cx="3999900" cy="219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Tier 1 core instruction for literacy and numeracy</a:t>
            </a:r>
            <a:endParaRPr/>
          </a:p>
          <a:p>
            <a:pPr indent="-342900" lvl="0" marL="457200" rtl="0" algn="l">
              <a:spcBef>
                <a:spcPts val="0"/>
              </a:spcBef>
              <a:spcAft>
                <a:spcPts val="0"/>
              </a:spcAft>
              <a:buSzPts val="1800"/>
              <a:buChar char="●"/>
            </a:pPr>
            <a:r>
              <a:rPr lang="en-US"/>
              <a:t>Behavior, mental health, trauma </a:t>
            </a:r>
            <a:endParaRPr/>
          </a:p>
          <a:p>
            <a:pPr indent="-342900" lvl="0" marL="457200" rtl="0" algn="l">
              <a:spcBef>
                <a:spcPts val="0"/>
              </a:spcBef>
              <a:spcAft>
                <a:spcPts val="0"/>
              </a:spcAft>
              <a:buSzPts val="1800"/>
              <a:buChar char="●"/>
            </a:pPr>
            <a:r>
              <a:rPr lang="en-US"/>
              <a:t>Data collection, progress monitoring </a:t>
            </a:r>
            <a:endParaRPr/>
          </a:p>
        </p:txBody>
      </p:sp>
      <p:sp>
        <p:nvSpPr>
          <p:cNvPr id="403" name="Google Shape;403;p52"/>
          <p:cNvSpPr txBox="1"/>
          <p:nvPr/>
        </p:nvSpPr>
        <p:spPr>
          <a:xfrm>
            <a:off x="777000" y="3367450"/>
            <a:ext cx="7590000" cy="9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solidFill>
                  <a:schemeClr val="lt2"/>
                </a:solidFill>
                <a:latin typeface="Poppins"/>
                <a:ea typeface="Poppins"/>
                <a:cs typeface="Poppins"/>
                <a:sym typeface="Poppins"/>
              </a:rPr>
              <a:t>DON’T FORGET ABOUT SUBSTITUTES! </a:t>
            </a:r>
            <a:endParaRPr b="1" sz="2500">
              <a:solidFill>
                <a:schemeClr val="lt2"/>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3"/>
          <p:cNvSpPr txBox="1"/>
          <p:nvPr>
            <p:ph idx="1" type="body"/>
          </p:nvPr>
        </p:nvSpPr>
        <p:spPr>
          <a:xfrm>
            <a:off x="311700" y="1152475"/>
            <a:ext cx="3999900" cy="228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Asynchronous- high level of engagement &amp; assessment </a:t>
            </a:r>
            <a:endParaRPr/>
          </a:p>
          <a:p>
            <a:pPr indent="-342900" lvl="0" marL="457200" rtl="0" algn="l">
              <a:spcBef>
                <a:spcPts val="0"/>
              </a:spcBef>
              <a:spcAft>
                <a:spcPts val="0"/>
              </a:spcAft>
              <a:buSzPts val="1800"/>
              <a:buChar char="●"/>
            </a:pPr>
            <a:r>
              <a:rPr lang="en-US"/>
              <a:t>Synchronous- high level of engagement &amp; assessment </a:t>
            </a:r>
            <a:endParaRPr/>
          </a:p>
          <a:p>
            <a:pPr indent="-342900" lvl="0" marL="457200" rtl="0" algn="l">
              <a:spcBef>
                <a:spcPts val="0"/>
              </a:spcBef>
              <a:spcAft>
                <a:spcPts val="0"/>
              </a:spcAft>
              <a:buSzPts val="1800"/>
              <a:buChar char="●"/>
            </a:pPr>
            <a:r>
              <a:rPr lang="en-US"/>
              <a:t>In-person- high level of engagement &amp; assessment </a:t>
            </a:r>
            <a:endParaRPr/>
          </a:p>
        </p:txBody>
      </p:sp>
      <p:sp>
        <p:nvSpPr>
          <p:cNvPr id="409" name="Google Shape;409;p53"/>
          <p:cNvSpPr txBox="1"/>
          <p:nvPr>
            <p:ph idx="2" type="body"/>
          </p:nvPr>
        </p:nvSpPr>
        <p:spPr>
          <a:xfrm>
            <a:off x="4832400" y="1152475"/>
            <a:ext cx="3999900" cy="251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All followed up with a community of practice, technical assistance, resources, coaching and mentoring.</a:t>
            </a:r>
            <a:endParaRPr/>
          </a:p>
          <a:p>
            <a:pPr indent="-342900" lvl="0" marL="457200" rtl="0" algn="l">
              <a:spcBef>
                <a:spcPts val="0"/>
              </a:spcBef>
              <a:spcAft>
                <a:spcPts val="0"/>
              </a:spcAft>
              <a:buSzPts val="1800"/>
              <a:buChar char="●"/>
            </a:pPr>
            <a:r>
              <a:rPr lang="en-US"/>
              <a:t>All needed for effective and sustainable implementation!  </a:t>
            </a:r>
            <a:endParaRPr/>
          </a:p>
        </p:txBody>
      </p:sp>
      <p:sp>
        <p:nvSpPr>
          <p:cNvPr id="410" name="Google Shape;410;p53"/>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How to Deliver Professional Development</a:t>
            </a:r>
            <a:endParaRPr/>
          </a:p>
        </p:txBody>
      </p:sp>
      <p:sp>
        <p:nvSpPr>
          <p:cNvPr id="411" name="Google Shape;411;p53"/>
          <p:cNvSpPr txBox="1"/>
          <p:nvPr/>
        </p:nvSpPr>
        <p:spPr>
          <a:xfrm>
            <a:off x="1698750" y="3702250"/>
            <a:ext cx="5746500" cy="7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chemeClr val="accent1"/>
                </a:solidFill>
                <a:latin typeface="Poppins"/>
                <a:ea typeface="Poppins"/>
                <a:cs typeface="Poppins"/>
                <a:sym typeface="Poppins"/>
              </a:rPr>
              <a:t>NO spray and prays!!!</a:t>
            </a:r>
            <a:endParaRPr b="1" sz="2600">
              <a:solidFill>
                <a:schemeClr val="accen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5" name="Shape 415"/>
        <p:cNvGrpSpPr/>
        <p:nvPr/>
      </p:nvGrpSpPr>
      <p:grpSpPr>
        <a:xfrm>
          <a:off x="0" y="0"/>
          <a:ext cx="0" cy="0"/>
          <a:chOff x="0" y="0"/>
          <a:chExt cx="0" cy="0"/>
        </a:xfrm>
      </p:grpSpPr>
      <p:grpSp>
        <p:nvGrpSpPr>
          <p:cNvPr id="416" name="Google Shape;416;p54"/>
          <p:cNvGrpSpPr/>
          <p:nvPr/>
        </p:nvGrpSpPr>
        <p:grpSpPr>
          <a:xfrm>
            <a:off x="2126700" y="164100"/>
            <a:ext cx="4890600" cy="4815300"/>
            <a:chOff x="-85659" y="164226"/>
            <a:chExt cx="4890600" cy="4815300"/>
          </a:xfrm>
        </p:grpSpPr>
        <p:sp>
          <p:nvSpPr>
            <p:cNvPr id="417" name="Google Shape;417;p54"/>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418" name="Google Shape;418;p54"/>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419" name="Google Shape;419;p54"/>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2500">
                <a:solidFill>
                  <a:schemeClr val="dk1"/>
                </a:solidFill>
                <a:latin typeface="Poppins"/>
                <a:ea typeface="Poppins"/>
                <a:cs typeface="Poppins"/>
                <a:sym typeface="Poppins"/>
              </a:rPr>
              <a:t>Workload </a:t>
            </a:r>
            <a:r>
              <a:rPr b="1" lang="en-US" sz="2500">
                <a:solidFill>
                  <a:schemeClr val="dk1"/>
                </a:solidFill>
                <a:latin typeface="Poppins"/>
                <a:ea typeface="Poppins"/>
                <a:cs typeface="Poppins"/>
                <a:sym typeface="Poppins"/>
              </a:rPr>
              <a:t> vs Caseload</a:t>
            </a:r>
            <a:endParaRPr b="1" sz="2500">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5"/>
          <p:cNvSpPr txBox="1"/>
          <p:nvPr>
            <p:ph idx="1" type="body"/>
          </p:nvPr>
        </p:nvSpPr>
        <p:spPr>
          <a:xfrm>
            <a:off x="2718863" y="1152475"/>
            <a:ext cx="2350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US">
                <a:solidFill>
                  <a:schemeClr val="dk2"/>
                </a:solidFill>
                <a:latin typeface="Poppins"/>
                <a:ea typeface="Poppins"/>
                <a:cs typeface="Poppins"/>
                <a:sym typeface="Poppins"/>
              </a:rPr>
              <a:t>Caseload</a:t>
            </a:r>
            <a:r>
              <a:rPr lang="en-US"/>
              <a:t> - number of students with Individual Education Programs (IEPs) assigned to teacher or provider.</a:t>
            </a:r>
            <a:endParaRPr/>
          </a:p>
        </p:txBody>
      </p:sp>
      <p:sp>
        <p:nvSpPr>
          <p:cNvPr id="425" name="Google Shape;425;p55"/>
          <p:cNvSpPr txBox="1"/>
          <p:nvPr>
            <p:ph idx="2" type="body"/>
          </p:nvPr>
        </p:nvSpPr>
        <p:spPr>
          <a:xfrm>
            <a:off x="5126025" y="1152475"/>
            <a:ext cx="3608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How do you fairly measure the growing responsibilities and heightened intensity of special education personnel work today?</a:t>
            </a:r>
            <a:endParaRPr/>
          </a:p>
        </p:txBody>
      </p:sp>
      <p:sp>
        <p:nvSpPr>
          <p:cNvPr id="426" name="Google Shape;426;p55"/>
          <p:cNvSpPr txBox="1"/>
          <p:nvPr>
            <p:ph idx="3" type="body"/>
          </p:nvPr>
        </p:nvSpPr>
        <p:spPr>
          <a:xfrm>
            <a:off x="311700" y="1188625"/>
            <a:ext cx="2350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US">
                <a:solidFill>
                  <a:schemeClr val="lt2"/>
                </a:solidFill>
                <a:latin typeface="Poppins"/>
                <a:ea typeface="Poppins"/>
                <a:cs typeface="Poppins"/>
                <a:sym typeface="Poppins"/>
              </a:rPr>
              <a:t>Workload</a:t>
            </a:r>
            <a:r>
              <a:rPr lang="en-US"/>
              <a:t>-direct and in-direct services (intensified by inclusion, educator shortage, etc.) </a:t>
            </a:r>
            <a:endParaRPr/>
          </a:p>
        </p:txBody>
      </p:sp>
      <p:sp>
        <p:nvSpPr>
          <p:cNvPr id="427" name="Google Shape;427;p55"/>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Workload vs Caseload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6"/>
          <p:cNvSpPr txBox="1"/>
          <p:nvPr>
            <p:ph idx="1" type="body"/>
          </p:nvPr>
        </p:nvSpPr>
        <p:spPr>
          <a:xfrm>
            <a:off x="311700" y="1152475"/>
            <a:ext cx="8520600" cy="2305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US" sz="2200"/>
              <a:t>Large caseloads has significant impact on student outcomes, can limit service delivery options, collaboration with other professionals, contribute to </a:t>
            </a:r>
            <a:r>
              <a:rPr lang="en-US" sz="2200"/>
              <a:t>burnout</a:t>
            </a:r>
            <a:r>
              <a:rPr lang="en-US" sz="2200"/>
              <a:t> and stress.</a:t>
            </a:r>
            <a:endParaRPr sz="2200"/>
          </a:p>
          <a:p>
            <a:pPr indent="-368300" lvl="0" marL="457200" rtl="0" algn="l">
              <a:spcBef>
                <a:spcPts val="0"/>
              </a:spcBef>
              <a:spcAft>
                <a:spcPts val="0"/>
              </a:spcAft>
              <a:buSzPts val="2200"/>
              <a:buChar char="●"/>
            </a:pPr>
            <a:r>
              <a:rPr lang="en-US" sz="2200"/>
              <a:t>Non-teaching responsibilities (excessive paperwork)</a:t>
            </a:r>
            <a:endParaRPr sz="2200"/>
          </a:p>
        </p:txBody>
      </p:sp>
      <p:sp>
        <p:nvSpPr>
          <p:cNvPr id="433" name="Google Shape;433;p56"/>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Workload vs Caseload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US" sz="2200"/>
              <a:t>Direct instruction </a:t>
            </a:r>
            <a:endParaRPr sz="2200"/>
          </a:p>
          <a:p>
            <a:pPr indent="-368300" lvl="0" marL="457200" rtl="0" algn="l">
              <a:spcBef>
                <a:spcPts val="0"/>
              </a:spcBef>
              <a:spcAft>
                <a:spcPts val="0"/>
              </a:spcAft>
              <a:buSzPts val="2200"/>
              <a:buChar char="●"/>
            </a:pPr>
            <a:r>
              <a:rPr lang="en-US" sz="2200"/>
              <a:t>Planning time and consultation with general ed teachers</a:t>
            </a:r>
            <a:endParaRPr sz="2200"/>
          </a:p>
          <a:p>
            <a:pPr indent="-368300" lvl="0" marL="457200" rtl="0" algn="l">
              <a:spcBef>
                <a:spcPts val="0"/>
              </a:spcBef>
              <a:spcAft>
                <a:spcPts val="0"/>
              </a:spcAft>
              <a:buSzPts val="2200"/>
              <a:buChar char="●"/>
            </a:pPr>
            <a:r>
              <a:rPr lang="en-US" sz="2200"/>
              <a:t>Modifications/adaptations of curriculum </a:t>
            </a:r>
            <a:endParaRPr sz="2200"/>
          </a:p>
          <a:p>
            <a:pPr indent="-368300" lvl="0" marL="457200" rtl="0" algn="l">
              <a:spcBef>
                <a:spcPts val="0"/>
              </a:spcBef>
              <a:spcAft>
                <a:spcPts val="0"/>
              </a:spcAft>
              <a:buSzPts val="2200"/>
              <a:buChar char="●"/>
            </a:pPr>
            <a:r>
              <a:rPr lang="en-US" sz="2200"/>
              <a:t>Demonstration teaching </a:t>
            </a:r>
            <a:endParaRPr sz="2200"/>
          </a:p>
          <a:p>
            <a:pPr indent="-368300" lvl="0" marL="457200" rtl="0" algn="l">
              <a:spcBef>
                <a:spcPts val="0"/>
              </a:spcBef>
              <a:spcAft>
                <a:spcPts val="0"/>
              </a:spcAft>
              <a:buSzPts val="2200"/>
              <a:buChar char="●"/>
            </a:pPr>
            <a:r>
              <a:rPr lang="en-US" sz="2200"/>
              <a:t>Directing the work of paraeducators </a:t>
            </a:r>
            <a:endParaRPr sz="2200"/>
          </a:p>
          <a:p>
            <a:pPr indent="-368300" lvl="0" marL="457200" rtl="0" algn="l">
              <a:spcBef>
                <a:spcPts val="0"/>
              </a:spcBef>
              <a:spcAft>
                <a:spcPts val="0"/>
              </a:spcAft>
              <a:buSzPts val="2200"/>
              <a:buChar char="●"/>
            </a:pPr>
            <a:r>
              <a:rPr lang="en-US" sz="2200"/>
              <a:t>Planning with specialized instructional support personnel</a:t>
            </a:r>
            <a:endParaRPr sz="2200"/>
          </a:p>
          <a:p>
            <a:pPr indent="-368300" lvl="0" marL="457200" rtl="0" algn="l">
              <a:spcBef>
                <a:spcPts val="0"/>
              </a:spcBef>
              <a:spcAft>
                <a:spcPts val="0"/>
              </a:spcAft>
              <a:buSzPts val="2200"/>
              <a:buChar char="●"/>
            </a:pPr>
            <a:r>
              <a:rPr lang="en-US" sz="2200"/>
              <a:t>Coordination of services </a:t>
            </a:r>
            <a:endParaRPr sz="2200"/>
          </a:p>
          <a:p>
            <a:pPr indent="-368300" lvl="0" marL="457200" rtl="0" algn="l">
              <a:spcBef>
                <a:spcPts val="0"/>
              </a:spcBef>
              <a:spcAft>
                <a:spcPts val="0"/>
              </a:spcAft>
              <a:buSzPts val="2200"/>
              <a:buChar char="●"/>
            </a:pPr>
            <a:r>
              <a:rPr lang="en-US" sz="2200"/>
              <a:t>Parent communication </a:t>
            </a:r>
            <a:endParaRPr sz="2200"/>
          </a:p>
        </p:txBody>
      </p:sp>
      <p:sp>
        <p:nvSpPr>
          <p:cNvPr id="439" name="Google Shape;439;p57"/>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What is Included?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700"/>
              </a:spcBef>
              <a:spcAft>
                <a:spcPts val="0"/>
              </a:spcAft>
              <a:buSzPts val="2100"/>
              <a:buChar char="●"/>
            </a:pPr>
            <a:r>
              <a:rPr lang="en-US" sz="2100">
                <a:latin typeface="Poppins"/>
                <a:ea typeface="Poppins"/>
                <a:cs typeface="Poppins"/>
                <a:sym typeface="Poppins"/>
              </a:rPr>
              <a:t>IEP Management</a:t>
            </a:r>
            <a:endParaRPr sz="2100">
              <a:latin typeface="Poppins"/>
              <a:ea typeface="Poppins"/>
              <a:cs typeface="Poppins"/>
              <a:sym typeface="Poppins"/>
            </a:endParaRPr>
          </a:p>
          <a:p>
            <a:pPr indent="-361950" lvl="0" marL="457200" rtl="0" algn="l">
              <a:spcBef>
                <a:spcPts val="0"/>
              </a:spcBef>
              <a:spcAft>
                <a:spcPts val="0"/>
              </a:spcAft>
              <a:buSzPts val="2100"/>
              <a:buChar char="●"/>
            </a:pPr>
            <a:r>
              <a:rPr lang="en-US" sz="2100">
                <a:latin typeface="Poppins"/>
                <a:ea typeface="Poppins"/>
                <a:cs typeface="Poppins"/>
                <a:sym typeface="Poppins"/>
              </a:rPr>
              <a:t>Annual reviews</a:t>
            </a:r>
            <a:endParaRPr sz="2100">
              <a:latin typeface="Poppins"/>
              <a:ea typeface="Poppins"/>
              <a:cs typeface="Poppins"/>
              <a:sym typeface="Poppins"/>
            </a:endParaRPr>
          </a:p>
          <a:p>
            <a:pPr indent="-361950" lvl="0" marL="457200" rtl="0" algn="l">
              <a:spcBef>
                <a:spcPts val="0"/>
              </a:spcBef>
              <a:spcAft>
                <a:spcPts val="0"/>
              </a:spcAft>
              <a:buSzPts val="2100"/>
              <a:buChar char="●"/>
            </a:pPr>
            <a:r>
              <a:rPr lang="en-US" sz="2100">
                <a:latin typeface="Poppins"/>
                <a:ea typeface="Poppins"/>
                <a:cs typeface="Poppins"/>
                <a:sym typeface="Poppins"/>
              </a:rPr>
              <a:t>Progress management</a:t>
            </a:r>
            <a:endParaRPr sz="2100">
              <a:latin typeface="Poppins"/>
              <a:ea typeface="Poppins"/>
              <a:cs typeface="Poppins"/>
              <a:sym typeface="Poppins"/>
            </a:endParaRPr>
          </a:p>
          <a:p>
            <a:pPr indent="-361950" lvl="0" marL="457200" rtl="0" algn="l">
              <a:spcBef>
                <a:spcPts val="0"/>
              </a:spcBef>
              <a:spcAft>
                <a:spcPts val="0"/>
              </a:spcAft>
              <a:buSzPts val="2100"/>
              <a:buChar char="●"/>
            </a:pPr>
            <a:r>
              <a:rPr lang="en-US" sz="2100">
                <a:latin typeface="Poppins"/>
                <a:ea typeface="Poppins"/>
                <a:cs typeface="Poppins"/>
                <a:sym typeface="Poppins"/>
              </a:rPr>
              <a:t>Behavior Intervention plans</a:t>
            </a:r>
            <a:endParaRPr sz="2100">
              <a:latin typeface="Poppins"/>
              <a:ea typeface="Poppins"/>
              <a:cs typeface="Poppins"/>
              <a:sym typeface="Poppins"/>
            </a:endParaRPr>
          </a:p>
          <a:p>
            <a:pPr indent="-361950" lvl="0" marL="457200" rtl="0" algn="l">
              <a:spcBef>
                <a:spcPts val="0"/>
              </a:spcBef>
              <a:spcAft>
                <a:spcPts val="0"/>
              </a:spcAft>
              <a:buSzPts val="2100"/>
              <a:buChar char="●"/>
            </a:pPr>
            <a:r>
              <a:rPr lang="en-US" sz="2100">
                <a:latin typeface="Poppins"/>
                <a:ea typeface="Poppins"/>
                <a:cs typeface="Poppins"/>
                <a:sym typeface="Poppins"/>
              </a:rPr>
              <a:t>Other duties as assigned</a:t>
            </a:r>
            <a:endParaRPr sz="2100">
              <a:latin typeface="Poppins"/>
              <a:ea typeface="Poppins"/>
              <a:cs typeface="Poppins"/>
              <a:sym typeface="Poppins"/>
            </a:endParaRPr>
          </a:p>
          <a:p>
            <a:pPr indent="-361950" lvl="0" marL="457200" rtl="0" algn="l">
              <a:spcBef>
                <a:spcPts val="0"/>
              </a:spcBef>
              <a:spcAft>
                <a:spcPts val="0"/>
              </a:spcAft>
              <a:buClr>
                <a:schemeClr val="lt2"/>
              </a:buClr>
              <a:buSzPts val="2100"/>
              <a:buChar char="●"/>
            </a:pPr>
            <a:r>
              <a:rPr lang="en-US" sz="2100" u="sng">
                <a:solidFill>
                  <a:schemeClr val="lt2"/>
                </a:solidFill>
                <a:latin typeface="Poppins"/>
                <a:ea typeface="Poppins"/>
                <a:cs typeface="Poppins"/>
                <a:sym typeface="Poppins"/>
                <a:hlinkClick r:id="rId3">
                  <a:extLst>
                    <a:ext uri="{A12FA001-AC4F-418D-AE19-62706E023703}">
                      <ahyp:hlinkClr val="tx"/>
                    </a:ext>
                  </a:extLst>
                </a:hlinkClick>
              </a:rPr>
              <a:t>https://www.asha.org/slp/schools/workload-calculator/</a:t>
            </a:r>
            <a:endParaRPr sz="2100" u="sng">
              <a:solidFill>
                <a:schemeClr val="lt2"/>
              </a:solidFill>
              <a:latin typeface="Poppins"/>
              <a:ea typeface="Poppins"/>
              <a:cs typeface="Poppins"/>
              <a:sym typeface="Poppins"/>
            </a:endParaRPr>
          </a:p>
          <a:p>
            <a:pPr indent="-361950" lvl="0" marL="457200" rtl="0" algn="l">
              <a:spcBef>
                <a:spcPts val="0"/>
              </a:spcBef>
              <a:spcAft>
                <a:spcPts val="0"/>
              </a:spcAft>
              <a:buClr>
                <a:schemeClr val="lt2"/>
              </a:buClr>
              <a:buSzPts val="2100"/>
              <a:buChar char="●"/>
            </a:pPr>
            <a:r>
              <a:rPr lang="en-US" sz="2100" u="sng">
                <a:solidFill>
                  <a:schemeClr val="lt2"/>
                </a:solidFill>
                <a:latin typeface="Poppins"/>
                <a:ea typeface="Poppins"/>
                <a:cs typeface="Poppins"/>
                <a:sym typeface="Poppins"/>
                <a:hlinkClick r:id="rId4">
                  <a:extLst>
                    <a:ext uri="{A12FA001-AC4F-418D-AE19-62706E023703}">
                      <ahyp:hlinkClr val="tx"/>
                    </a:ext>
                  </a:extLst>
                </a:hlinkClick>
              </a:rPr>
              <a:t>https://www.aota.org/practice/practice-essentials/payment-policy/caseload-to-workload</a:t>
            </a:r>
            <a:endParaRPr sz="2100">
              <a:solidFill>
                <a:schemeClr val="lt2"/>
              </a:solidFill>
            </a:endParaRPr>
          </a:p>
        </p:txBody>
      </p:sp>
      <p:sp>
        <p:nvSpPr>
          <p:cNvPr id="445" name="Google Shape;445;p58"/>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What is Included?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9" name="Shape 449"/>
        <p:cNvGrpSpPr/>
        <p:nvPr/>
      </p:nvGrpSpPr>
      <p:grpSpPr>
        <a:xfrm>
          <a:off x="0" y="0"/>
          <a:ext cx="0" cy="0"/>
          <a:chOff x="0" y="0"/>
          <a:chExt cx="0" cy="0"/>
        </a:xfrm>
      </p:grpSpPr>
      <p:grpSp>
        <p:nvGrpSpPr>
          <p:cNvPr id="450" name="Google Shape;450;p59"/>
          <p:cNvGrpSpPr/>
          <p:nvPr/>
        </p:nvGrpSpPr>
        <p:grpSpPr>
          <a:xfrm>
            <a:off x="2126700" y="164100"/>
            <a:ext cx="4890600" cy="4815300"/>
            <a:chOff x="-85659" y="164226"/>
            <a:chExt cx="4890600" cy="4815300"/>
          </a:xfrm>
        </p:grpSpPr>
        <p:sp>
          <p:nvSpPr>
            <p:cNvPr id="451" name="Google Shape;451;p59"/>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452" name="Google Shape;452;p59"/>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453" name="Google Shape;453;p59"/>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12700" rtl="0" algn="ctr">
              <a:lnSpc>
                <a:spcPct val="115000"/>
              </a:lnSpc>
              <a:spcBef>
                <a:spcPts val="700"/>
              </a:spcBef>
              <a:spcAft>
                <a:spcPts val="0"/>
              </a:spcAft>
              <a:buNone/>
            </a:pPr>
            <a:r>
              <a:rPr b="1" lang="en-US" sz="2600">
                <a:solidFill>
                  <a:schemeClr val="dk1"/>
                </a:solidFill>
                <a:latin typeface="Poppins"/>
                <a:ea typeface="Poppins"/>
                <a:cs typeface="Poppins"/>
                <a:sym typeface="Poppins"/>
              </a:rPr>
              <a:t>Building Leaders- Inclusive and Instructional Leadership</a:t>
            </a:r>
            <a:endParaRPr b="1" sz="2600">
              <a:solidFill>
                <a:schemeClr val="dk1"/>
              </a:solidFill>
              <a:latin typeface="Poppins"/>
              <a:ea typeface="Poppins"/>
              <a:cs typeface="Poppins"/>
              <a:sym typeface="Poppins"/>
            </a:endParaRPr>
          </a:p>
          <a:p>
            <a:pPr indent="0" lvl="0" marL="0" rtl="0" algn="ctr">
              <a:spcBef>
                <a:spcPts val="0"/>
              </a:spcBef>
              <a:spcAft>
                <a:spcPts val="0"/>
              </a:spcAft>
              <a:buNone/>
            </a:pPr>
            <a:r>
              <a:t/>
            </a:r>
            <a:endParaRPr b="1" sz="2500">
              <a:solidFill>
                <a:schemeClr val="dk1"/>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More likely to stay with supportive administration.</a:t>
            </a:r>
            <a:endParaRPr sz="2400"/>
          </a:p>
          <a:p>
            <a:pPr indent="-381000" lvl="0" marL="457200" rtl="0" algn="l">
              <a:spcBef>
                <a:spcPts val="0"/>
              </a:spcBef>
              <a:spcAft>
                <a:spcPts val="0"/>
              </a:spcAft>
              <a:buSzPts val="2400"/>
              <a:buChar char="●"/>
            </a:pPr>
            <a:r>
              <a:rPr lang="en-US" sz="2400"/>
              <a:t>Establish clear SE job responsibilities- role ambiguity.</a:t>
            </a:r>
            <a:endParaRPr sz="2400"/>
          </a:p>
          <a:p>
            <a:pPr indent="-381000" lvl="0" marL="457200" rtl="0" algn="l">
              <a:spcBef>
                <a:spcPts val="0"/>
              </a:spcBef>
              <a:spcAft>
                <a:spcPts val="0"/>
              </a:spcAft>
              <a:buSzPts val="2400"/>
              <a:buChar char="●"/>
            </a:pPr>
            <a:r>
              <a:rPr lang="en-US" sz="2400"/>
              <a:t>Encourage a positive and collaborative school climate.</a:t>
            </a:r>
            <a:endParaRPr sz="2400"/>
          </a:p>
          <a:p>
            <a:pPr indent="-381000" lvl="0" marL="457200" rtl="0" algn="l">
              <a:spcBef>
                <a:spcPts val="0"/>
              </a:spcBef>
              <a:spcAft>
                <a:spcPts val="0"/>
              </a:spcAft>
              <a:buSzPts val="2400"/>
              <a:buChar char="●"/>
            </a:pPr>
            <a:r>
              <a:rPr lang="en-US" sz="2400"/>
              <a:t>Access to quality curriculum, combined with great PD that supports them in delivering effective instruction. </a:t>
            </a:r>
            <a:endParaRPr sz="2400"/>
          </a:p>
        </p:txBody>
      </p:sp>
      <p:sp>
        <p:nvSpPr>
          <p:cNvPr id="459" name="Google Shape;459;p60"/>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Building Leaders - Inclusive and Instructional Leadership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p:cNvSpPr txBox="1"/>
          <p:nvPr>
            <p:ph type="title"/>
          </p:nvPr>
        </p:nvSpPr>
        <p:spPr>
          <a:xfrm>
            <a:off x="334600" y="1238400"/>
            <a:ext cx="39003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What They Need: Time</a:t>
            </a:r>
            <a:endParaRPr/>
          </a:p>
        </p:txBody>
      </p:sp>
      <p:sp>
        <p:nvSpPr>
          <p:cNvPr id="465" name="Google Shape;465;p61"/>
          <p:cNvSpPr txBox="1"/>
          <p:nvPr>
            <p:ph idx="1" type="body"/>
          </p:nvPr>
        </p:nvSpPr>
        <p:spPr>
          <a:xfrm>
            <a:off x="311700" y="1994100"/>
            <a:ext cx="6380700" cy="1969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US" sz="1500"/>
              <a:t>Develop and nurture relationships</a:t>
            </a:r>
            <a:endParaRPr sz="1500"/>
          </a:p>
          <a:p>
            <a:pPr indent="-323850" lvl="0" marL="457200" rtl="0" algn="l">
              <a:spcBef>
                <a:spcPts val="0"/>
              </a:spcBef>
              <a:spcAft>
                <a:spcPts val="0"/>
              </a:spcAft>
              <a:buSzPts val="1500"/>
              <a:buChar char="●"/>
            </a:pPr>
            <a:r>
              <a:rPr lang="en-US" sz="1500"/>
              <a:t>Structured collaboration with GE- co-planning, co-teaching  </a:t>
            </a:r>
            <a:endParaRPr sz="1500"/>
          </a:p>
          <a:p>
            <a:pPr indent="-323850" lvl="0" marL="457200" rtl="0" algn="l">
              <a:spcBef>
                <a:spcPts val="0"/>
              </a:spcBef>
              <a:spcAft>
                <a:spcPts val="0"/>
              </a:spcAft>
              <a:buSzPts val="1500"/>
              <a:buChar char="●"/>
            </a:pPr>
            <a:r>
              <a:rPr lang="en-US" sz="1500"/>
              <a:t>Designing and delivering IEP program/services</a:t>
            </a:r>
            <a:endParaRPr sz="1500"/>
          </a:p>
          <a:p>
            <a:pPr indent="-323850" lvl="0" marL="457200" rtl="0" algn="l">
              <a:spcBef>
                <a:spcPts val="0"/>
              </a:spcBef>
              <a:spcAft>
                <a:spcPts val="0"/>
              </a:spcAft>
              <a:buSzPts val="1500"/>
              <a:buChar char="●"/>
            </a:pPr>
            <a:r>
              <a:rPr lang="en-US" sz="1500"/>
              <a:t>Designing and delivering effective instruction </a:t>
            </a:r>
            <a:endParaRPr sz="1500"/>
          </a:p>
          <a:p>
            <a:pPr indent="-323850" lvl="0" marL="457200" rtl="0" algn="l">
              <a:spcBef>
                <a:spcPts val="0"/>
              </a:spcBef>
              <a:spcAft>
                <a:spcPts val="0"/>
              </a:spcAft>
              <a:buSzPts val="1500"/>
              <a:buChar char="●"/>
            </a:pPr>
            <a:r>
              <a:rPr lang="en-US" sz="1500"/>
              <a:t>Progress Monitoring</a:t>
            </a:r>
            <a:endParaRPr sz="1500"/>
          </a:p>
          <a:p>
            <a:pPr indent="-323850" lvl="0" marL="457200" rtl="0" algn="l">
              <a:spcBef>
                <a:spcPts val="0"/>
              </a:spcBef>
              <a:spcAft>
                <a:spcPts val="0"/>
              </a:spcAft>
              <a:buSzPts val="1500"/>
              <a:buChar char="●"/>
            </a:pPr>
            <a:r>
              <a:rPr lang="en-US" sz="1500"/>
              <a:t>Attending professional development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5"/>
          <p:cNvSpPr txBox="1"/>
          <p:nvPr/>
        </p:nvSpPr>
        <p:spPr>
          <a:xfrm>
            <a:off x="369216" y="254194"/>
            <a:ext cx="5329800" cy="701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US" sz="2500">
                <a:solidFill>
                  <a:schemeClr val="dk1"/>
                </a:solidFill>
                <a:latin typeface="Poppins"/>
                <a:ea typeface="Poppins"/>
                <a:cs typeface="Poppins"/>
                <a:sym typeface="Poppins"/>
              </a:rPr>
              <a:t>Agenda</a:t>
            </a:r>
            <a:endParaRPr b="1" sz="2500">
              <a:solidFill>
                <a:schemeClr val="dk1"/>
              </a:solidFill>
              <a:latin typeface="Poppins"/>
              <a:ea typeface="Poppins"/>
              <a:cs typeface="Poppins"/>
              <a:sym typeface="Poppins"/>
            </a:endParaRPr>
          </a:p>
        </p:txBody>
      </p:sp>
      <p:sp>
        <p:nvSpPr>
          <p:cNvPr id="284" name="Google Shape;284;p35"/>
          <p:cNvSpPr/>
          <p:nvPr/>
        </p:nvSpPr>
        <p:spPr>
          <a:xfrm>
            <a:off x="3316014" y="1686942"/>
            <a:ext cx="2727600" cy="3072300"/>
          </a:xfrm>
          <a:prstGeom prst="rect">
            <a:avLst/>
          </a:prstGeom>
          <a:noFill/>
          <a:ln>
            <a:noFill/>
          </a:ln>
        </p:spPr>
        <p:txBody>
          <a:bodyPr anchorCtr="0" anchor="t" bIns="29750" lIns="29750" spcFirstLastPara="1" rIns="29750" wrap="square" tIns="29750">
            <a:noAutofit/>
          </a:bodyPr>
          <a:lstStyle/>
          <a:p>
            <a:pPr indent="0" lvl="0" marL="0" marR="0" rtl="0" algn="l">
              <a:lnSpc>
                <a:spcPct val="100000"/>
              </a:lnSpc>
              <a:spcBef>
                <a:spcPts val="0"/>
              </a:spcBef>
              <a:spcAft>
                <a:spcPts val="0"/>
              </a:spcAft>
              <a:buNone/>
            </a:pPr>
            <a:r>
              <a:rPr lang="en-US" sz="1300">
                <a:solidFill>
                  <a:schemeClr val="dk1"/>
                </a:solidFill>
                <a:latin typeface="Poppins Medium"/>
                <a:ea typeface="Poppins Medium"/>
                <a:cs typeface="Poppins Medium"/>
                <a:sym typeface="Poppins Medium"/>
              </a:rPr>
              <a:t>I</a:t>
            </a:r>
            <a:r>
              <a:rPr lang="en-US" sz="1500">
                <a:solidFill>
                  <a:schemeClr val="dk1"/>
                </a:solidFill>
                <a:latin typeface="Poppins Medium"/>
                <a:ea typeface="Poppins Medium"/>
                <a:cs typeface="Poppins Medium"/>
                <a:sym typeface="Poppins Medium"/>
              </a:rPr>
              <a:t>ntroduction</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rPr lang="en-US" sz="1500">
                <a:solidFill>
                  <a:schemeClr val="dk1"/>
                </a:solidFill>
                <a:latin typeface="Poppins Medium"/>
                <a:ea typeface="Poppins Medium"/>
                <a:cs typeface="Poppins Medium"/>
                <a:sym typeface="Poppins Medium"/>
              </a:rPr>
              <a:t>Presentation</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rPr lang="en-US" sz="1500">
                <a:solidFill>
                  <a:schemeClr val="dk1"/>
                </a:solidFill>
                <a:latin typeface="Poppins Medium"/>
                <a:ea typeface="Poppins Medium"/>
                <a:cs typeface="Poppins Medium"/>
                <a:sym typeface="Poppins Medium"/>
              </a:rPr>
              <a:t>     </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t/>
            </a:r>
            <a:endParaRPr sz="1500">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None/>
            </a:pPr>
            <a:r>
              <a:rPr lang="en-US" sz="1500">
                <a:solidFill>
                  <a:schemeClr val="dk1"/>
                </a:solidFill>
                <a:latin typeface="Poppins Medium"/>
                <a:ea typeface="Poppins Medium"/>
                <a:cs typeface="Poppins Medium"/>
                <a:sym typeface="Poppins Medium"/>
              </a:rPr>
              <a:t>Discussion</a:t>
            </a:r>
            <a:endParaRPr sz="1500">
              <a:solidFill>
                <a:schemeClr val="dk1"/>
              </a:solidFill>
              <a:latin typeface="Poppins Medium"/>
              <a:ea typeface="Poppins Medium"/>
              <a:cs typeface="Poppins Medium"/>
              <a:sym typeface="Poppins Medium"/>
            </a:endParaRPr>
          </a:p>
        </p:txBody>
      </p:sp>
      <p:sp>
        <p:nvSpPr>
          <p:cNvPr id="285" name="Google Shape;285;p35"/>
          <p:cNvSpPr/>
          <p:nvPr/>
        </p:nvSpPr>
        <p:spPr>
          <a:xfrm>
            <a:off x="5894334" y="1686942"/>
            <a:ext cx="2727600" cy="3072300"/>
          </a:xfrm>
          <a:prstGeom prst="rect">
            <a:avLst/>
          </a:prstGeom>
          <a:noFill/>
          <a:ln>
            <a:noFill/>
          </a:ln>
        </p:spPr>
        <p:txBody>
          <a:bodyPr anchorCtr="0" anchor="t" bIns="29750" lIns="29750" spcFirstLastPara="1" rIns="29750" wrap="square" tIns="29750">
            <a:noAutofit/>
          </a:bodyPr>
          <a:lstStyle/>
          <a:p>
            <a:pPr indent="0" lvl="0" marL="0" marR="0" rtl="0" algn="l">
              <a:lnSpc>
                <a:spcPct val="100000"/>
              </a:lnSpc>
              <a:spcBef>
                <a:spcPts val="0"/>
              </a:spcBef>
              <a:spcAft>
                <a:spcPts val="0"/>
              </a:spcAft>
              <a:buNone/>
            </a:pPr>
            <a:r>
              <a:rPr lang="en-US" sz="1500">
                <a:solidFill>
                  <a:schemeClr val="dk1"/>
                </a:solidFill>
                <a:latin typeface="Poppins Light"/>
                <a:ea typeface="Poppins Light"/>
                <a:cs typeface="Poppins Light"/>
                <a:sym typeface="Poppins Light"/>
              </a:rPr>
              <a:t>1:00 pm EST  </a:t>
            </a:r>
            <a:r>
              <a:rPr lang="en-US" sz="1500">
                <a:solidFill>
                  <a:schemeClr val="accent1"/>
                </a:solidFill>
                <a:latin typeface="Poppins Light"/>
                <a:ea typeface="Poppins Light"/>
                <a:cs typeface="Poppins Light"/>
                <a:sym typeface="Poppins Light"/>
              </a:rPr>
              <a:t>(5 minutes)</a:t>
            </a:r>
            <a:endParaRPr sz="15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t/>
            </a:r>
            <a:endParaRPr sz="1500">
              <a:solidFill>
                <a:schemeClr val="dk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t/>
            </a:r>
            <a:endParaRPr sz="1500">
              <a:solidFill>
                <a:schemeClr val="dk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rPr lang="en-US" sz="1500">
                <a:solidFill>
                  <a:schemeClr val="dk1"/>
                </a:solidFill>
                <a:latin typeface="Poppins Light"/>
                <a:ea typeface="Poppins Light"/>
                <a:cs typeface="Poppins Light"/>
                <a:sym typeface="Poppins Light"/>
              </a:rPr>
              <a:t>1:05 pm EST  </a:t>
            </a:r>
            <a:r>
              <a:rPr lang="en-US" sz="1500">
                <a:solidFill>
                  <a:schemeClr val="accent1"/>
                </a:solidFill>
                <a:latin typeface="Poppins Light"/>
                <a:ea typeface="Poppins Light"/>
                <a:cs typeface="Poppins Light"/>
                <a:sym typeface="Poppins Light"/>
              </a:rPr>
              <a:t>(45 minutes)</a:t>
            </a:r>
            <a:endParaRPr sz="15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t/>
            </a:r>
            <a:endParaRPr sz="1500">
              <a:solidFill>
                <a:schemeClr val="dk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t/>
            </a:r>
            <a:endParaRPr sz="1500">
              <a:solidFill>
                <a:schemeClr val="dk1"/>
              </a:solidFill>
              <a:latin typeface="Poppins Light"/>
              <a:ea typeface="Poppins Light"/>
              <a:cs typeface="Poppins Light"/>
              <a:sym typeface="Poppins Light"/>
            </a:endParaRPr>
          </a:p>
          <a:p>
            <a:pPr indent="0" lvl="0" marL="0" marR="0" rtl="0" algn="l">
              <a:lnSpc>
                <a:spcPct val="100000"/>
              </a:lnSpc>
              <a:spcBef>
                <a:spcPts val="0"/>
              </a:spcBef>
              <a:spcAft>
                <a:spcPts val="0"/>
              </a:spcAft>
              <a:buNone/>
            </a:pPr>
            <a:r>
              <a:rPr lang="en-US" sz="1500">
                <a:solidFill>
                  <a:schemeClr val="dk1"/>
                </a:solidFill>
                <a:latin typeface="Poppins Light"/>
                <a:ea typeface="Poppins Light"/>
                <a:cs typeface="Poppins Light"/>
                <a:sym typeface="Poppins Light"/>
              </a:rPr>
              <a:t>1:50 pm EST  </a:t>
            </a:r>
            <a:r>
              <a:rPr lang="en-US" sz="1500">
                <a:solidFill>
                  <a:schemeClr val="accent1"/>
                </a:solidFill>
                <a:latin typeface="Poppins Light"/>
                <a:ea typeface="Poppins Light"/>
                <a:cs typeface="Poppins Light"/>
                <a:sym typeface="Poppins Light"/>
              </a:rPr>
              <a:t>(10 minutes)</a:t>
            </a:r>
            <a:endParaRPr sz="1500">
              <a:solidFill>
                <a:schemeClr val="accent1"/>
              </a:solidFill>
              <a:latin typeface="Poppins Light"/>
              <a:ea typeface="Poppins Light"/>
              <a:cs typeface="Poppins Light"/>
              <a:sym typeface="Poppins Light"/>
            </a:endParaRPr>
          </a:p>
        </p:txBody>
      </p:sp>
      <p:sp>
        <p:nvSpPr>
          <p:cNvPr id="286" name="Google Shape;286;p35"/>
          <p:cNvSpPr/>
          <p:nvPr/>
        </p:nvSpPr>
        <p:spPr>
          <a:xfrm>
            <a:off x="0" y="13071550"/>
            <a:ext cx="20802600" cy="141900"/>
          </a:xfrm>
          <a:prstGeom prst="rect">
            <a:avLst/>
          </a:prstGeom>
          <a:gradFill>
            <a:gsLst>
              <a:gs pos="0">
                <a:srgbClr val="FFD500"/>
              </a:gs>
              <a:gs pos="100000">
                <a:srgbClr val="00BAC8"/>
              </a:gs>
            </a:gsLst>
            <a:lin ang="8106207"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35"/>
          <p:cNvPicPr preferRelativeResize="0"/>
          <p:nvPr/>
        </p:nvPicPr>
        <p:blipFill rotWithShape="1">
          <a:blip r:embed="rId3">
            <a:alphaModFix/>
          </a:blip>
          <a:srcRect b="0" l="29" r="39" t="0"/>
          <a:stretch/>
        </p:blipFill>
        <p:spPr>
          <a:xfrm>
            <a:off x="21279700" y="12626300"/>
            <a:ext cx="2848925" cy="854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2"/>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What They Want</a:t>
            </a:r>
            <a:endParaRPr/>
          </a:p>
        </p:txBody>
      </p:sp>
      <p:sp>
        <p:nvSpPr>
          <p:cNvPr id="471" name="Google Shape;471;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US" sz="2100"/>
              <a:t>Administrators who </a:t>
            </a:r>
            <a:r>
              <a:rPr lang="en-US" sz="2100">
                <a:solidFill>
                  <a:schemeClr val="dk2"/>
                </a:solidFill>
              </a:rPr>
              <a:t>understand</a:t>
            </a:r>
            <a:r>
              <a:rPr lang="en-US" sz="2100"/>
              <a:t> the complexity of special education, legal requirements</a:t>
            </a:r>
            <a:endParaRPr sz="2100"/>
          </a:p>
          <a:p>
            <a:pPr indent="-361950" lvl="0" marL="457200" rtl="0" algn="l">
              <a:spcBef>
                <a:spcPts val="0"/>
              </a:spcBef>
              <a:spcAft>
                <a:spcPts val="0"/>
              </a:spcAft>
              <a:buSzPts val="2100"/>
              <a:buChar char="❏"/>
            </a:pPr>
            <a:r>
              <a:rPr lang="en-US" sz="2100"/>
              <a:t>Administrators who provide necessary </a:t>
            </a:r>
            <a:r>
              <a:rPr lang="en-US" sz="2100">
                <a:solidFill>
                  <a:schemeClr val="dk2"/>
                </a:solidFill>
              </a:rPr>
              <a:t>resources</a:t>
            </a:r>
            <a:endParaRPr sz="2100">
              <a:solidFill>
                <a:schemeClr val="dk2"/>
              </a:solidFill>
            </a:endParaRPr>
          </a:p>
          <a:p>
            <a:pPr indent="-361950" lvl="0" marL="457200" rtl="0" algn="l">
              <a:spcBef>
                <a:spcPts val="0"/>
              </a:spcBef>
              <a:spcAft>
                <a:spcPts val="0"/>
              </a:spcAft>
              <a:buSzPts val="2100"/>
              <a:buChar char="❏"/>
            </a:pPr>
            <a:r>
              <a:rPr lang="en-US" sz="2100"/>
              <a:t>Administrators who provide clear, and </a:t>
            </a:r>
            <a:r>
              <a:rPr lang="en-US" sz="2100">
                <a:solidFill>
                  <a:schemeClr val="dk2"/>
                </a:solidFill>
              </a:rPr>
              <a:t>ongoing communication</a:t>
            </a:r>
            <a:r>
              <a:rPr lang="en-US" sz="2100"/>
              <a:t> </a:t>
            </a:r>
            <a:endParaRPr sz="2100"/>
          </a:p>
          <a:p>
            <a:pPr indent="-361950" lvl="0" marL="457200" rtl="0" algn="l">
              <a:spcBef>
                <a:spcPts val="0"/>
              </a:spcBef>
              <a:spcAft>
                <a:spcPts val="0"/>
              </a:spcAft>
              <a:buSzPts val="2100"/>
              <a:buChar char="❏"/>
            </a:pPr>
            <a:r>
              <a:rPr lang="en-US" sz="2100"/>
              <a:t>Administrators who provide a </a:t>
            </a:r>
            <a:r>
              <a:rPr lang="en-US" sz="2100">
                <a:solidFill>
                  <a:schemeClr val="dk2"/>
                </a:solidFill>
              </a:rPr>
              <a:t>collaborative</a:t>
            </a:r>
            <a:r>
              <a:rPr lang="en-US" sz="2100"/>
              <a:t> environment</a:t>
            </a:r>
            <a:endParaRPr sz="2100"/>
          </a:p>
          <a:p>
            <a:pPr indent="-361950" lvl="0" marL="457200" rtl="0" algn="l">
              <a:spcBef>
                <a:spcPts val="0"/>
              </a:spcBef>
              <a:spcAft>
                <a:spcPts val="0"/>
              </a:spcAft>
              <a:buSzPts val="2100"/>
              <a:buChar char="❏"/>
            </a:pPr>
            <a:r>
              <a:rPr lang="en-US" sz="2100"/>
              <a:t>Administrators who make them </a:t>
            </a:r>
            <a:r>
              <a:rPr lang="en-US" sz="2100">
                <a:solidFill>
                  <a:schemeClr val="dk2"/>
                </a:solidFill>
              </a:rPr>
              <a:t>feel valued</a:t>
            </a:r>
            <a:r>
              <a:rPr lang="en-US" sz="2100"/>
              <a:t>, recognized and who gives them </a:t>
            </a:r>
            <a:r>
              <a:rPr lang="en-US" sz="2100">
                <a:solidFill>
                  <a:schemeClr val="dk2"/>
                </a:solidFill>
              </a:rPr>
              <a:t>a voice</a:t>
            </a:r>
            <a:endParaRPr sz="21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5" name="Shape 475"/>
        <p:cNvGrpSpPr/>
        <p:nvPr/>
      </p:nvGrpSpPr>
      <p:grpSpPr>
        <a:xfrm>
          <a:off x="0" y="0"/>
          <a:ext cx="0" cy="0"/>
          <a:chOff x="0" y="0"/>
          <a:chExt cx="0" cy="0"/>
        </a:xfrm>
      </p:grpSpPr>
      <p:grpSp>
        <p:nvGrpSpPr>
          <p:cNvPr id="476" name="Google Shape;476;p63"/>
          <p:cNvGrpSpPr/>
          <p:nvPr/>
        </p:nvGrpSpPr>
        <p:grpSpPr>
          <a:xfrm>
            <a:off x="2126700" y="164100"/>
            <a:ext cx="4890600" cy="4815300"/>
            <a:chOff x="-85659" y="164226"/>
            <a:chExt cx="4890600" cy="4815300"/>
          </a:xfrm>
        </p:grpSpPr>
        <p:sp>
          <p:nvSpPr>
            <p:cNvPr id="477" name="Google Shape;477;p63"/>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478" name="Google Shape;478;p63"/>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479" name="Google Shape;479;p63"/>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12700" rtl="0" algn="ctr">
              <a:lnSpc>
                <a:spcPct val="115000"/>
              </a:lnSpc>
              <a:spcBef>
                <a:spcPts val="700"/>
              </a:spcBef>
              <a:spcAft>
                <a:spcPts val="0"/>
              </a:spcAft>
              <a:buNone/>
            </a:pPr>
            <a:r>
              <a:rPr b="1" lang="en-US" sz="2600">
                <a:solidFill>
                  <a:schemeClr val="dk1"/>
                </a:solidFill>
                <a:latin typeface="Poppins"/>
                <a:ea typeface="Poppins"/>
                <a:cs typeface="Poppins"/>
                <a:sym typeface="Poppins"/>
              </a:rPr>
              <a:t>Elevate the Profession - </a:t>
            </a:r>
            <a:br>
              <a:rPr b="1" lang="en-US" sz="2600">
                <a:solidFill>
                  <a:schemeClr val="dk1"/>
                </a:solidFill>
                <a:latin typeface="Poppins"/>
                <a:ea typeface="Poppins"/>
                <a:cs typeface="Poppins"/>
                <a:sym typeface="Poppins"/>
              </a:rPr>
            </a:br>
            <a:r>
              <a:rPr b="1" lang="en-US" sz="2600">
                <a:solidFill>
                  <a:schemeClr val="dk1"/>
                </a:solidFill>
                <a:latin typeface="Poppins"/>
                <a:ea typeface="Poppins"/>
                <a:cs typeface="Poppins"/>
                <a:sym typeface="Poppins"/>
              </a:rPr>
              <a:t>Change the Perception</a:t>
            </a:r>
            <a:endParaRPr b="1" sz="2600">
              <a:solidFill>
                <a:schemeClr val="dk1"/>
              </a:solidFill>
              <a:latin typeface="Poppins"/>
              <a:ea typeface="Poppins"/>
              <a:cs typeface="Poppins"/>
              <a:sym typeface="Poppins"/>
            </a:endParaRPr>
          </a:p>
          <a:p>
            <a:pPr indent="0" lvl="0" marL="0" rtl="0" algn="ctr">
              <a:spcBef>
                <a:spcPts val="0"/>
              </a:spcBef>
              <a:spcAft>
                <a:spcPts val="0"/>
              </a:spcAft>
              <a:buNone/>
            </a:pPr>
            <a:r>
              <a:t/>
            </a:r>
            <a:endParaRPr b="1" sz="2500">
              <a:solidFill>
                <a:schemeClr val="dk1"/>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US" sz="2200"/>
              <a:t>Critically important for attracting into the profession and retaining current qualified personnel </a:t>
            </a:r>
            <a:endParaRPr sz="2200"/>
          </a:p>
          <a:p>
            <a:pPr indent="-368300" lvl="0" marL="457200" rtl="0" algn="l">
              <a:spcBef>
                <a:spcPts val="0"/>
              </a:spcBef>
              <a:spcAft>
                <a:spcPts val="0"/>
              </a:spcAft>
              <a:buSzPts val="2200"/>
              <a:buChar char="●"/>
            </a:pPr>
            <a:r>
              <a:rPr lang="en-US" sz="2200"/>
              <a:t>Current public opinion the profession is associated with low salaries, poor working conditions, and a lack of respect and professional autonomy</a:t>
            </a:r>
            <a:endParaRPr sz="2200"/>
          </a:p>
          <a:p>
            <a:pPr indent="-368300" lvl="0" marL="457200" rtl="0" algn="l">
              <a:spcBef>
                <a:spcPts val="0"/>
              </a:spcBef>
              <a:spcAft>
                <a:spcPts val="0"/>
              </a:spcAft>
              <a:buSzPts val="2200"/>
              <a:buChar char="●"/>
            </a:pPr>
            <a:r>
              <a:rPr lang="en-US" sz="2200"/>
              <a:t>Society’s negative view of education is a growing concern - </a:t>
            </a:r>
            <a:r>
              <a:rPr b="1" lang="en-US" sz="2200">
                <a:solidFill>
                  <a:schemeClr val="lt2"/>
                </a:solidFill>
                <a:latin typeface="Poppins"/>
                <a:ea typeface="Poppins"/>
                <a:cs typeface="Poppins"/>
                <a:sym typeface="Poppins"/>
              </a:rPr>
              <a:t>challenge negative media coverage! </a:t>
            </a:r>
            <a:endParaRPr b="1" sz="2200">
              <a:solidFill>
                <a:schemeClr val="lt2"/>
              </a:solidFill>
              <a:latin typeface="Poppins"/>
              <a:ea typeface="Poppins"/>
              <a:cs typeface="Poppins"/>
              <a:sym typeface="Poppins"/>
            </a:endParaRPr>
          </a:p>
        </p:txBody>
      </p:sp>
      <p:sp>
        <p:nvSpPr>
          <p:cNvPr id="485" name="Google Shape;485;p64"/>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Elevate the Profession- Change the Perception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US" sz="2200"/>
              <a:t>Sharing success stories of personnel and the impact they had in their communities can lead to improved perceptions</a:t>
            </a:r>
            <a:endParaRPr sz="2200"/>
          </a:p>
          <a:p>
            <a:pPr indent="-368300" lvl="0" marL="457200" rtl="0" algn="l">
              <a:spcBef>
                <a:spcPts val="0"/>
              </a:spcBef>
              <a:spcAft>
                <a:spcPts val="0"/>
              </a:spcAft>
              <a:buSzPts val="2200"/>
              <a:buChar char="●"/>
            </a:pPr>
            <a:r>
              <a:rPr lang="en-US" sz="2200"/>
              <a:t>Staff recognition in local media, district newsletters, school board meetings, staff meetings, website, etc. </a:t>
            </a:r>
            <a:endParaRPr sz="2200"/>
          </a:p>
          <a:p>
            <a:pPr indent="-368300" lvl="0" marL="457200" rtl="0" algn="l">
              <a:spcBef>
                <a:spcPts val="0"/>
              </a:spcBef>
              <a:spcAft>
                <a:spcPts val="0"/>
              </a:spcAft>
              <a:buSzPts val="2200"/>
              <a:buChar char="●"/>
            </a:pPr>
            <a:r>
              <a:rPr lang="en-US" sz="2200"/>
              <a:t>Social media campaign </a:t>
            </a:r>
            <a:endParaRPr sz="2200"/>
          </a:p>
          <a:p>
            <a:pPr indent="-368300" lvl="0" marL="457200" rtl="0" algn="l">
              <a:spcBef>
                <a:spcPts val="0"/>
              </a:spcBef>
              <a:spcAft>
                <a:spcPts val="0"/>
              </a:spcAft>
              <a:buSzPts val="2200"/>
              <a:buChar char="●"/>
            </a:pPr>
            <a:r>
              <a:rPr lang="en-US" sz="2200" u="sng">
                <a:solidFill>
                  <a:schemeClr val="hlink"/>
                </a:solidFill>
                <a:hlinkClick r:id="rId3"/>
              </a:rPr>
              <a:t>https://optimise.education/</a:t>
            </a:r>
            <a:r>
              <a:rPr lang="en-US" sz="2200"/>
              <a:t> </a:t>
            </a:r>
            <a:endParaRPr sz="2200"/>
          </a:p>
        </p:txBody>
      </p:sp>
      <p:sp>
        <p:nvSpPr>
          <p:cNvPr id="491" name="Google Shape;491;p65"/>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Elevate the Profession- Change the Perception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grpSp>
        <p:nvGrpSpPr>
          <p:cNvPr id="496" name="Google Shape;496;p66"/>
          <p:cNvGrpSpPr/>
          <p:nvPr/>
        </p:nvGrpSpPr>
        <p:grpSpPr>
          <a:xfrm>
            <a:off x="2126700" y="164100"/>
            <a:ext cx="4890600" cy="4815300"/>
            <a:chOff x="-85659" y="164226"/>
            <a:chExt cx="4890600" cy="4815300"/>
          </a:xfrm>
        </p:grpSpPr>
        <p:sp>
          <p:nvSpPr>
            <p:cNvPr id="497" name="Google Shape;497;p66"/>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498" name="Google Shape;498;p66"/>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499" name="Google Shape;499;p66"/>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12700" rtl="0" algn="ctr">
              <a:lnSpc>
                <a:spcPct val="115000"/>
              </a:lnSpc>
              <a:spcBef>
                <a:spcPts val="700"/>
              </a:spcBef>
              <a:spcAft>
                <a:spcPts val="0"/>
              </a:spcAft>
              <a:buNone/>
            </a:pPr>
            <a:r>
              <a:rPr b="1" lang="en-US" sz="2600">
                <a:solidFill>
                  <a:schemeClr val="dk1"/>
                </a:solidFill>
                <a:latin typeface="Poppins"/>
                <a:ea typeface="Poppins"/>
                <a:cs typeface="Poppins"/>
                <a:sym typeface="Poppins"/>
              </a:rPr>
              <a:t>Bonus: Supply and Demand Data</a:t>
            </a:r>
            <a:endParaRPr b="1" sz="2600">
              <a:solidFill>
                <a:schemeClr val="dk1"/>
              </a:solidFill>
              <a:latin typeface="Poppins"/>
              <a:ea typeface="Poppins"/>
              <a:cs typeface="Poppins"/>
              <a:sym typeface="Poppins"/>
            </a:endParaRPr>
          </a:p>
          <a:p>
            <a:pPr indent="0" lvl="0" marL="0" rtl="0" algn="ctr">
              <a:spcBef>
                <a:spcPts val="0"/>
              </a:spcBef>
              <a:spcAft>
                <a:spcPts val="0"/>
              </a:spcAft>
              <a:buNone/>
            </a:pPr>
            <a:r>
              <a:t/>
            </a:r>
            <a:endParaRPr b="1" sz="2500">
              <a:solidFill>
                <a:schemeClr val="dk1"/>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12700" rtl="0" algn="l">
              <a:spcBef>
                <a:spcPts val="700"/>
              </a:spcBef>
              <a:spcAft>
                <a:spcPts val="0"/>
              </a:spcAft>
              <a:buNone/>
            </a:pPr>
            <a:r>
              <a:rPr lang="en-US" sz="2900">
                <a:latin typeface="Poppins"/>
                <a:ea typeface="Poppins"/>
                <a:cs typeface="Poppins"/>
                <a:sym typeface="Poppins"/>
              </a:rPr>
              <a:t>Existing data provide an incomplete picture of special education supply and demand.</a:t>
            </a:r>
            <a:endParaRPr sz="2900">
              <a:latin typeface="Poppins"/>
              <a:ea typeface="Poppins"/>
              <a:cs typeface="Poppins"/>
              <a:sym typeface="Poppins"/>
            </a:endParaRPr>
          </a:p>
          <a:p>
            <a:pPr indent="0" lvl="0" marL="12700" rtl="0" algn="l">
              <a:spcBef>
                <a:spcPts val="700"/>
              </a:spcBef>
              <a:spcAft>
                <a:spcPts val="0"/>
              </a:spcAft>
              <a:buNone/>
            </a:pPr>
            <a:r>
              <a:rPr lang="en-US" sz="2900">
                <a:uFill>
                  <a:noFill/>
                </a:uFill>
                <a:latin typeface="Poppins"/>
                <a:ea typeface="Poppins"/>
                <a:cs typeface="Poppins"/>
                <a:sym typeface="Poppins"/>
                <a:hlinkClick r:id="rId3"/>
              </a:rPr>
              <a:t> </a:t>
            </a:r>
            <a:r>
              <a:rPr lang="en-US" sz="2900" u="sng">
                <a:solidFill>
                  <a:schemeClr val="dk2"/>
                </a:solidFill>
                <a:latin typeface="Poppins"/>
                <a:ea typeface="Poppins"/>
                <a:cs typeface="Poppins"/>
                <a:sym typeface="Poppins"/>
                <a:hlinkClick r:id="rId4">
                  <a:extLst>
                    <a:ext uri="{A12FA001-AC4F-418D-AE19-62706E023703}">
                      <ahyp:hlinkClr val="tx"/>
                    </a:ext>
                  </a:extLst>
                </a:hlinkClick>
              </a:rPr>
              <a:t>https://www.k12dive.com/news/senate-bill-teacher-shortage-data/653787/</a:t>
            </a:r>
            <a:endParaRPr sz="2900" u="sng">
              <a:solidFill>
                <a:schemeClr val="dk2"/>
              </a:solidFill>
              <a:latin typeface="Poppins"/>
              <a:ea typeface="Poppins"/>
              <a:cs typeface="Poppins"/>
              <a:sym typeface="Poppins"/>
            </a:endParaRPr>
          </a:p>
          <a:p>
            <a:pPr indent="0" lvl="0" marL="0" rtl="0" algn="l">
              <a:spcBef>
                <a:spcPts val="0"/>
              </a:spcBef>
              <a:spcAft>
                <a:spcPts val="1200"/>
              </a:spcAft>
              <a:buNone/>
            </a:pPr>
            <a:r>
              <a:t/>
            </a:r>
            <a:endParaRPr/>
          </a:p>
        </p:txBody>
      </p:sp>
      <p:sp>
        <p:nvSpPr>
          <p:cNvPr id="505" name="Google Shape;505;p67"/>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Supply and Demand Data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8"/>
          <p:cNvSpPr txBox="1"/>
          <p:nvPr>
            <p:ph type="ctrTitle"/>
          </p:nvPr>
        </p:nvSpPr>
        <p:spPr>
          <a:xfrm>
            <a:off x="3060050" y="1198725"/>
            <a:ext cx="5591700" cy="3813000"/>
          </a:xfrm>
          <a:prstGeom prst="rect">
            <a:avLst/>
          </a:prstGeom>
        </p:spPr>
        <p:txBody>
          <a:bodyPr anchorCtr="0" anchor="b" bIns="91425" lIns="91425" spcFirstLastPara="1" rIns="91425" wrap="square" tIns="91425">
            <a:normAutofit/>
          </a:bodyPr>
          <a:lstStyle/>
          <a:p>
            <a:pPr indent="-323850" lvl="0" marL="457200" rtl="0" algn="l">
              <a:spcBef>
                <a:spcPts val="0"/>
              </a:spcBef>
              <a:spcAft>
                <a:spcPts val="0"/>
              </a:spcAft>
              <a:buSzPts val="1500"/>
              <a:buChar char="●"/>
            </a:pPr>
            <a:r>
              <a:rPr lang="en-US" sz="1500"/>
              <a:t>Assist school districts and their leaders in developing more supportive work environments that attend to issues of workload manageability, collaboration among general and special education teachers, effective curriculum combined with professional development, and administrative support. </a:t>
            </a:r>
            <a:endParaRPr sz="1500"/>
          </a:p>
          <a:p>
            <a:pPr indent="-323850" lvl="0" marL="457200" rtl="0" algn="l">
              <a:spcBef>
                <a:spcPts val="0"/>
              </a:spcBef>
              <a:spcAft>
                <a:spcPts val="0"/>
              </a:spcAft>
              <a:buSzPts val="1500"/>
              <a:buChar char="●"/>
            </a:pPr>
            <a:r>
              <a:rPr lang="en-US" sz="1500"/>
              <a:t>Offer professional learning opportunities that engage general and special education teachers in collaboratively designing and implementing instruction. </a:t>
            </a:r>
            <a:endParaRPr sz="1500"/>
          </a:p>
          <a:p>
            <a:pPr indent="-323850" lvl="0" marL="457200" rtl="0" algn="l">
              <a:spcBef>
                <a:spcPts val="0"/>
              </a:spcBef>
              <a:spcAft>
                <a:spcPts val="0"/>
              </a:spcAft>
              <a:buSzPts val="1500"/>
              <a:buChar char="●"/>
            </a:pPr>
            <a:r>
              <a:rPr lang="en-US" sz="1500"/>
              <a:t>Collect data on root causes of attrition, working conditions and then design and develop a comprehensive, long-term plan to respond to the causes. </a:t>
            </a:r>
            <a:endParaRPr sz="1500"/>
          </a:p>
          <a:p>
            <a:pPr indent="0" lvl="0" marL="0" rtl="0" algn="l">
              <a:spcBef>
                <a:spcPts val="0"/>
              </a:spcBef>
              <a:spcAft>
                <a:spcPts val="0"/>
              </a:spcAft>
              <a:buNone/>
            </a:pPr>
            <a:r>
              <a:t/>
            </a:r>
            <a:endParaRPr sz="1200"/>
          </a:p>
        </p:txBody>
      </p:sp>
      <p:sp>
        <p:nvSpPr>
          <p:cNvPr id="511" name="Google Shape;511;p68"/>
          <p:cNvSpPr txBox="1"/>
          <p:nvPr/>
        </p:nvSpPr>
        <p:spPr>
          <a:xfrm>
            <a:off x="3963600" y="349375"/>
            <a:ext cx="3659400" cy="4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chemeClr val="lt2"/>
                </a:solidFill>
                <a:latin typeface="Poppins"/>
                <a:ea typeface="Poppins"/>
                <a:cs typeface="Poppins"/>
                <a:sym typeface="Poppins"/>
              </a:rPr>
              <a:t>In Summary</a:t>
            </a:r>
            <a:endParaRPr b="1" sz="2300">
              <a:solidFill>
                <a:schemeClr val="lt2"/>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5" name="Shape 515"/>
        <p:cNvGrpSpPr/>
        <p:nvPr/>
      </p:nvGrpSpPr>
      <p:grpSpPr>
        <a:xfrm>
          <a:off x="0" y="0"/>
          <a:ext cx="0" cy="0"/>
          <a:chOff x="0" y="0"/>
          <a:chExt cx="0" cy="0"/>
        </a:xfrm>
      </p:grpSpPr>
      <p:grpSp>
        <p:nvGrpSpPr>
          <p:cNvPr id="516" name="Google Shape;516;p69"/>
          <p:cNvGrpSpPr/>
          <p:nvPr/>
        </p:nvGrpSpPr>
        <p:grpSpPr>
          <a:xfrm>
            <a:off x="2126700" y="164100"/>
            <a:ext cx="4890600" cy="4815300"/>
            <a:chOff x="-85659" y="164226"/>
            <a:chExt cx="4890600" cy="4815300"/>
          </a:xfrm>
        </p:grpSpPr>
        <p:sp>
          <p:nvSpPr>
            <p:cNvPr id="517" name="Google Shape;517;p69"/>
            <p:cNvSpPr/>
            <p:nvPr/>
          </p:nvSpPr>
          <p:spPr>
            <a:xfrm rot="-253542">
              <a:off x="73576" y="326571"/>
              <a:ext cx="4572129" cy="4490608"/>
            </a:xfrm>
            <a:prstGeom prst="ellipse">
              <a:avLst/>
            </a:prstGeom>
            <a:gradFill>
              <a:gsLst>
                <a:gs pos="0">
                  <a:srgbClr val="00BAC8"/>
                </a:gs>
                <a:gs pos="100000">
                  <a:srgbClr val="00C788"/>
                </a:gs>
              </a:gsLst>
              <a:lin ang="18900044" scaled="0"/>
            </a:gra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sp>
          <p:nvSpPr>
            <p:cNvPr id="518" name="Google Shape;518;p69"/>
            <p:cNvSpPr/>
            <p:nvPr/>
          </p:nvSpPr>
          <p:spPr>
            <a:xfrm>
              <a:off x="131700" y="383400"/>
              <a:ext cx="4455900" cy="4376700"/>
            </a:xfrm>
            <a:prstGeom prst="ellipse">
              <a:avLst/>
            </a:prstGeom>
            <a:solidFill>
              <a:srgbClr val="FFFFFF"/>
            </a:solidFill>
            <a:ln>
              <a:noFill/>
            </a:ln>
          </p:spPr>
          <p:txBody>
            <a:bodyPr anchorCtr="0" anchor="ctr" bIns="12850" lIns="12850" spcFirstLastPara="1" rIns="12850" wrap="square" tIns="12850">
              <a:noAutofit/>
            </a:bodyPr>
            <a:lstStyle/>
            <a:p>
              <a:pPr indent="0" lvl="0" marL="0" rtl="0" algn="l">
                <a:spcBef>
                  <a:spcPts val="0"/>
                </a:spcBef>
                <a:spcAft>
                  <a:spcPts val="0"/>
                </a:spcAft>
                <a:buNone/>
              </a:pPr>
              <a:r>
                <a:t/>
              </a:r>
              <a:endParaRPr/>
            </a:p>
          </p:txBody>
        </p:sp>
      </p:grpSp>
      <p:sp>
        <p:nvSpPr>
          <p:cNvPr id="519" name="Google Shape;519;p69"/>
          <p:cNvSpPr txBox="1"/>
          <p:nvPr/>
        </p:nvSpPr>
        <p:spPr>
          <a:xfrm>
            <a:off x="2313138" y="2149009"/>
            <a:ext cx="4517700" cy="858300"/>
          </a:xfrm>
          <a:prstGeom prst="rect">
            <a:avLst/>
          </a:prstGeom>
          <a:noFill/>
          <a:ln>
            <a:noFill/>
          </a:ln>
        </p:spPr>
        <p:txBody>
          <a:bodyPr anchorCtr="0" anchor="ctr" bIns="34275" lIns="34275" spcFirstLastPara="1" rIns="34275" wrap="square" tIns="34275">
            <a:noAutofit/>
          </a:bodyPr>
          <a:lstStyle/>
          <a:p>
            <a:pPr indent="0" lvl="0" marL="12700" rtl="0" algn="ctr">
              <a:lnSpc>
                <a:spcPct val="115000"/>
              </a:lnSpc>
              <a:spcBef>
                <a:spcPts val="700"/>
              </a:spcBef>
              <a:spcAft>
                <a:spcPts val="0"/>
              </a:spcAft>
              <a:buNone/>
            </a:pPr>
            <a:r>
              <a:rPr b="1" lang="en-US" sz="2600">
                <a:solidFill>
                  <a:schemeClr val="dk1"/>
                </a:solidFill>
                <a:latin typeface="Poppins"/>
                <a:ea typeface="Poppins"/>
                <a:cs typeface="Poppins"/>
                <a:sym typeface="Poppins"/>
              </a:rPr>
              <a:t>Resources</a:t>
            </a:r>
            <a:endParaRPr b="1" sz="2600">
              <a:solidFill>
                <a:schemeClr val="dk1"/>
              </a:solidFill>
              <a:latin typeface="Poppins"/>
              <a:ea typeface="Poppins"/>
              <a:cs typeface="Poppins"/>
              <a:sym typeface="Poppins"/>
            </a:endParaRPr>
          </a:p>
          <a:p>
            <a:pPr indent="0" lvl="0" marL="0" rtl="0" algn="ctr">
              <a:spcBef>
                <a:spcPts val="0"/>
              </a:spcBef>
              <a:spcAft>
                <a:spcPts val="0"/>
              </a:spcAft>
              <a:buNone/>
            </a:pPr>
            <a:r>
              <a:t/>
            </a:r>
            <a:endParaRPr b="1" sz="2500">
              <a:solidFill>
                <a:schemeClr val="dk1"/>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0"/>
          <p:cNvSpPr/>
          <p:nvPr/>
        </p:nvSpPr>
        <p:spPr>
          <a:xfrm>
            <a:off x="3505200" y="260375"/>
            <a:ext cx="4919100" cy="43326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53585F"/>
              </a:buClr>
              <a:buFont typeface="Raleway"/>
              <a:buNone/>
            </a:pPr>
            <a:r>
              <a:rPr b="1" lang="en-US" sz="2500">
                <a:solidFill>
                  <a:schemeClr val="dk1"/>
                </a:solidFill>
                <a:latin typeface="Poppins"/>
                <a:ea typeface="Poppins"/>
                <a:cs typeface="Poppins"/>
                <a:sym typeface="Poppins"/>
              </a:rPr>
              <a:t>OSEP </a:t>
            </a:r>
            <a:r>
              <a:rPr b="1" lang="en-US" sz="2500">
                <a:solidFill>
                  <a:schemeClr val="dk1"/>
                </a:solidFill>
                <a:latin typeface="Poppins"/>
                <a:ea typeface="Poppins"/>
                <a:cs typeface="Poppins"/>
                <a:sym typeface="Poppins"/>
              </a:rPr>
              <a:t>Retention</a:t>
            </a:r>
            <a:r>
              <a:rPr b="1" lang="en-US" sz="2500">
                <a:solidFill>
                  <a:schemeClr val="dk1"/>
                </a:solidFill>
                <a:latin typeface="Poppins"/>
                <a:ea typeface="Poppins"/>
                <a:cs typeface="Poppins"/>
                <a:sym typeface="Poppins"/>
              </a:rPr>
              <a:t> </a:t>
            </a:r>
            <a:r>
              <a:rPr b="1" lang="en-US" sz="2500">
                <a:solidFill>
                  <a:schemeClr val="dk1"/>
                </a:solidFill>
                <a:latin typeface="Poppins"/>
                <a:ea typeface="Poppins"/>
                <a:cs typeface="Poppins"/>
                <a:sym typeface="Poppins"/>
              </a:rPr>
              <a:t>Strategies</a:t>
            </a:r>
            <a:endParaRPr b="1" i="0" sz="25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53585F"/>
              </a:buClr>
              <a:buFont typeface="Raleway"/>
              <a:buNone/>
            </a:pPr>
            <a:r>
              <a:t/>
            </a:r>
            <a:endParaRPr sz="3000">
              <a:solidFill>
                <a:schemeClr val="dk1"/>
              </a:solidFill>
              <a:latin typeface="Poppins Light"/>
              <a:ea typeface="Poppins Light"/>
              <a:cs typeface="Poppins Light"/>
              <a:sym typeface="Poppins Light"/>
            </a:endParaRPr>
          </a:p>
          <a:p>
            <a:pPr indent="-158750" lvl="0" marL="177800" rtl="0" algn="l">
              <a:lnSpc>
                <a:spcPct val="115000"/>
              </a:lnSpc>
              <a:spcBef>
                <a:spcPts val="0"/>
              </a:spcBef>
              <a:spcAft>
                <a:spcPts val="0"/>
              </a:spcAft>
              <a:buClr>
                <a:schemeClr val="dk1"/>
              </a:buClr>
              <a:buSzPts val="1100"/>
              <a:buFont typeface="Poppins Light"/>
              <a:buChar char="●"/>
            </a:pPr>
            <a:r>
              <a:rPr lang="en-US" sz="1300" u="sng">
                <a:solidFill>
                  <a:schemeClr val="hlink"/>
                </a:solidFill>
                <a:latin typeface="Poppins Light"/>
                <a:ea typeface="Poppins Light"/>
                <a:cs typeface="Poppins Light"/>
                <a:sym typeface="Poppins Light"/>
                <a:hlinkClick r:id="rId3"/>
              </a:rPr>
              <a:t>https://osepideasthatwork.org/sites/default/files/R1-EnhancProfessLeadershp-508.pdf</a:t>
            </a:r>
            <a:r>
              <a:rPr lang="en-US" sz="1300">
                <a:solidFill>
                  <a:schemeClr val="dk1"/>
                </a:solidFill>
                <a:latin typeface="Poppins Light"/>
                <a:ea typeface="Poppins Light"/>
                <a:cs typeface="Poppins Light"/>
                <a:sym typeface="Poppins Light"/>
              </a:rPr>
              <a:t> </a:t>
            </a:r>
            <a:endParaRPr sz="1300">
              <a:solidFill>
                <a:schemeClr val="dk1"/>
              </a:solidFill>
              <a:latin typeface="Poppins Light"/>
              <a:ea typeface="Poppins Light"/>
              <a:cs typeface="Poppins Light"/>
              <a:sym typeface="Poppins Light"/>
            </a:endParaRPr>
          </a:p>
          <a:p>
            <a:pPr indent="-158750" lvl="0" marL="177800" rtl="0" algn="l">
              <a:lnSpc>
                <a:spcPct val="115000"/>
              </a:lnSpc>
              <a:spcBef>
                <a:spcPts val="0"/>
              </a:spcBef>
              <a:spcAft>
                <a:spcPts val="0"/>
              </a:spcAft>
              <a:buClr>
                <a:schemeClr val="dk1"/>
              </a:buClr>
              <a:buSzPts val="1100"/>
              <a:buFont typeface="Poppins Light"/>
              <a:buChar char="●"/>
            </a:pPr>
            <a:r>
              <a:rPr lang="en-US" sz="1300" u="sng">
                <a:solidFill>
                  <a:schemeClr val="hlink"/>
                </a:solidFill>
                <a:latin typeface="Poppins Light"/>
                <a:ea typeface="Poppins Light"/>
                <a:cs typeface="Poppins Light"/>
                <a:sym typeface="Poppins Light"/>
                <a:hlinkClick r:id="rId4"/>
              </a:rPr>
              <a:t>https://osepideasthatwork.org/sites/default/files/R5-InductionMentorship-508.pdf</a:t>
            </a:r>
            <a:r>
              <a:rPr lang="en-US" sz="1300">
                <a:solidFill>
                  <a:schemeClr val="dk1"/>
                </a:solidFill>
                <a:latin typeface="Poppins Light"/>
                <a:ea typeface="Poppins Light"/>
                <a:cs typeface="Poppins Light"/>
                <a:sym typeface="Poppins Light"/>
              </a:rPr>
              <a:t>  </a:t>
            </a:r>
            <a:endParaRPr sz="1300">
              <a:solidFill>
                <a:schemeClr val="dk1"/>
              </a:solidFill>
              <a:latin typeface="Poppins Light"/>
              <a:ea typeface="Poppins Light"/>
              <a:cs typeface="Poppins Light"/>
              <a:sym typeface="Poppins Light"/>
            </a:endParaRPr>
          </a:p>
          <a:p>
            <a:pPr indent="-158750" lvl="0" marL="177800" rtl="0" algn="l">
              <a:lnSpc>
                <a:spcPct val="115000"/>
              </a:lnSpc>
              <a:spcBef>
                <a:spcPts val="0"/>
              </a:spcBef>
              <a:spcAft>
                <a:spcPts val="0"/>
              </a:spcAft>
              <a:buClr>
                <a:schemeClr val="dk1"/>
              </a:buClr>
              <a:buSzPts val="1100"/>
              <a:buFont typeface="Poppins Light"/>
              <a:buChar char="●"/>
            </a:pPr>
            <a:r>
              <a:rPr lang="en-US" sz="1300" u="sng">
                <a:solidFill>
                  <a:schemeClr val="hlink"/>
                </a:solidFill>
                <a:latin typeface="Poppins Light"/>
                <a:ea typeface="Poppins Light"/>
                <a:cs typeface="Poppins Light"/>
                <a:sym typeface="Poppins Light"/>
                <a:hlinkClick r:id="rId5"/>
              </a:rPr>
              <a:t>https://osepideasthatwork.org/sites/default/files/R2-OngoingProfessionLearn-508.pdf</a:t>
            </a:r>
            <a:r>
              <a:rPr lang="en-US" sz="1300">
                <a:solidFill>
                  <a:schemeClr val="dk1"/>
                </a:solidFill>
                <a:latin typeface="Poppins Light"/>
                <a:ea typeface="Poppins Light"/>
                <a:cs typeface="Poppins Light"/>
                <a:sym typeface="Poppins Light"/>
              </a:rPr>
              <a:t>  </a:t>
            </a:r>
            <a:endParaRPr sz="1300">
              <a:solidFill>
                <a:schemeClr val="dk1"/>
              </a:solidFill>
              <a:latin typeface="Poppins Light"/>
              <a:ea typeface="Poppins Light"/>
              <a:cs typeface="Poppins Light"/>
              <a:sym typeface="Poppins Light"/>
            </a:endParaRPr>
          </a:p>
          <a:p>
            <a:pPr indent="-158750" lvl="0" marL="177800" rtl="0" algn="l">
              <a:lnSpc>
                <a:spcPct val="115000"/>
              </a:lnSpc>
              <a:spcBef>
                <a:spcPts val="0"/>
              </a:spcBef>
              <a:spcAft>
                <a:spcPts val="0"/>
              </a:spcAft>
              <a:buClr>
                <a:schemeClr val="dk1"/>
              </a:buClr>
              <a:buSzPts val="1100"/>
              <a:buFont typeface="Poppins Light"/>
              <a:buChar char="●"/>
            </a:pPr>
            <a:r>
              <a:rPr lang="en-US" sz="1300" u="sng">
                <a:solidFill>
                  <a:schemeClr val="hlink"/>
                </a:solidFill>
                <a:latin typeface="Poppins Light"/>
                <a:ea typeface="Poppins Light"/>
                <a:cs typeface="Poppins Light"/>
                <a:sym typeface="Poppins Light"/>
                <a:hlinkClick r:id="rId6"/>
              </a:rPr>
              <a:t>https://osepideasthatwork.org/sites/default/files/R4-TeacherEmpowerment-508.pdf</a:t>
            </a:r>
            <a:r>
              <a:rPr lang="en-US" sz="1300">
                <a:solidFill>
                  <a:schemeClr val="dk1"/>
                </a:solidFill>
                <a:latin typeface="Poppins Light"/>
                <a:ea typeface="Poppins Light"/>
                <a:cs typeface="Poppins Light"/>
                <a:sym typeface="Poppins Light"/>
              </a:rPr>
              <a:t>  </a:t>
            </a:r>
            <a:endParaRPr sz="1300">
              <a:solidFill>
                <a:schemeClr val="dk1"/>
              </a:solidFill>
              <a:latin typeface="Poppins Light"/>
              <a:ea typeface="Poppins Light"/>
              <a:cs typeface="Poppins Light"/>
              <a:sym typeface="Poppins Light"/>
            </a:endParaRPr>
          </a:p>
          <a:p>
            <a:pPr indent="-158750" lvl="0" marL="177800" rtl="0" algn="l">
              <a:lnSpc>
                <a:spcPct val="115000"/>
              </a:lnSpc>
              <a:spcBef>
                <a:spcPts val="0"/>
              </a:spcBef>
              <a:spcAft>
                <a:spcPts val="0"/>
              </a:spcAft>
              <a:buClr>
                <a:schemeClr val="dk1"/>
              </a:buClr>
              <a:buSzPts val="1100"/>
              <a:buFont typeface="Poppins Light"/>
              <a:buChar char="●"/>
            </a:pPr>
            <a:r>
              <a:rPr lang="en-US" sz="1300" u="sng">
                <a:solidFill>
                  <a:schemeClr val="hlink"/>
                </a:solidFill>
                <a:latin typeface="Poppins Light"/>
                <a:ea typeface="Poppins Light"/>
                <a:cs typeface="Poppins Light"/>
                <a:sym typeface="Poppins Light"/>
                <a:hlinkClick r:id="rId7"/>
              </a:rPr>
              <a:t>https://osepideasthatwork.org/sites/default/files/R3-WorkplaceEnvironment-508.pdf</a:t>
            </a:r>
            <a:r>
              <a:rPr lang="en-US" sz="1300">
                <a:solidFill>
                  <a:schemeClr val="dk1"/>
                </a:solidFill>
                <a:latin typeface="Poppins Light"/>
                <a:ea typeface="Poppins Light"/>
                <a:cs typeface="Poppins Light"/>
                <a:sym typeface="Poppins Light"/>
              </a:rPr>
              <a:t> </a:t>
            </a:r>
            <a:endParaRPr sz="1300">
              <a:solidFill>
                <a:schemeClr val="dk1"/>
              </a:solidFill>
              <a:latin typeface="Poppins Light"/>
              <a:ea typeface="Poppins Light"/>
              <a:cs typeface="Poppins Light"/>
              <a:sym typeface="Poppins Light"/>
            </a:endParaRPr>
          </a:p>
        </p:txBody>
      </p:sp>
      <p:pic>
        <p:nvPicPr>
          <p:cNvPr id="525" name="Google Shape;525;p70"/>
          <p:cNvPicPr preferRelativeResize="0"/>
          <p:nvPr/>
        </p:nvPicPr>
        <p:blipFill rotWithShape="1">
          <a:blip r:embed="rId8">
            <a:alphaModFix/>
          </a:blip>
          <a:srcRect b="0" l="0" r="0" t="0"/>
          <a:stretch/>
        </p:blipFill>
        <p:spPr>
          <a:xfrm>
            <a:off x="-2266500" y="-2449975"/>
            <a:ext cx="5276150" cy="5276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1"/>
          <p:cNvSpPr/>
          <p:nvPr/>
        </p:nvSpPr>
        <p:spPr>
          <a:xfrm>
            <a:off x="3505200" y="260375"/>
            <a:ext cx="4919100" cy="43326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53585F"/>
              </a:buClr>
              <a:buFont typeface="Raleway"/>
              <a:buNone/>
            </a:pPr>
            <a:r>
              <a:rPr b="1" lang="en-US" sz="2500">
                <a:solidFill>
                  <a:schemeClr val="dk1"/>
                </a:solidFill>
                <a:latin typeface="Poppins"/>
                <a:ea typeface="Poppins"/>
                <a:cs typeface="Poppins"/>
                <a:sym typeface="Poppins"/>
              </a:rPr>
              <a:t>Public Perception</a:t>
            </a:r>
            <a:endParaRPr b="1" i="0" sz="25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53585F"/>
              </a:buClr>
              <a:buFont typeface="Raleway"/>
              <a:buNone/>
            </a:pPr>
            <a:r>
              <a:t/>
            </a:r>
            <a:endParaRPr sz="3000">
              <a:solidFill>
                <a:schemeClr val="dk1"/>
              </a:solidFill>
              <a:latin typeface="Poppins Light"/>
              <a:ea typeface="Poppins Light"/>
              <a:cs typeface="Poppins Light"/>
              <a:sym typeface="Poppins Light"/>
            </a:endParaRPr>
          </a:p>
          <a:p>
            <a:pPr indent="0" lvl="0" marL="177800" rtl="0" algn="l">
              <a:lnSpc>
                <a:spcPct val="115000"/>
              </a:lnSpc>
              <a:spcBef>
                <a:spcPts val="700"/>
              </a:spcBef>
              <a:spcAft>
                <a:spcPts val="0"/>
              </a:spcAft>
              <a:buNone/>
            </a:pPr>
            <a:r>
              <a:rPr lang="en-US" sz="1800" u="sng">
                <a:solidFill>
                  <a:schemeClr val="hlink"/>
                </a:solidFill>
                <a:latin typeface="Poppins"/>
                <a:ea typeface="Poppins"/>
                <a:cs typeface="Poppins"/>
                <a:sym typeface="Poppins"/>
                <a:hlinkClick r:id="rId3"/>
              </a:rPr>
              <a:t>https://osepideasthatwork.org/sites/default/files/A4-Change-Public-Perception-508.pdf</a:t>
            </a:r>
            <a:endParaRPr sz="18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300">
              <a:solidFill>
                <a:schemeClr val="dk1"/>
              </a:solidFill>
              <a:latin typeface="Poppins Light"/>
              <a:ea typeface="Poppins Light"/>
              <a:cs typeface="Poppins Light"/>
              <a:sym typeface="Poppins Light"/>
            </a:endParaRPr>
          </a:p>
        </p:txBody>
      </p:sp>
      <p:pic>
        <p:nvPicPr>
          <p:cNvPr id="531" name="Google Shape;531;p71"/>
          <p:cNvPicPr preferRelativeResize="0"/>
          <p:nvPr/>
        </p:nvPicPr>
        <p:blipFill rotWithShape="1">
          <a:blip r:embed="rId4">
            <a:alphaModFix/>
          </a:blip>
          <a:srcRect b="0" l="0" r="0" t="0"/>
          <a:stretch/>
        </p:blipFill>
        <p:spPr>
          <a:xfrm>
            <a:off x="-2266500" y="-2449975"/>
            <a:ext cx="5276150" cy="527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nvSpPr>
        <p:spPr>
          <a:xfrm>
            <a:off x="369216" y="254194"/>
            <a:ext cx="5329800" cy="701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US" sz="2500">
                <a:solidFill>
                  <a:schemeClr val="dk1"/>
                </a:solidFill>
                <a:latin typeface="Poppins"/>
                <a:ea typeface="Poppins"/>
                <a:cs typeface="Poppins"/>
                <a:sym typeface="Poppins"/>
              </a:rPr>
              <a:t>Educator Shortage Definition </a:t>
            </a:r>
            <a:endParaRPr b="1" sz="2500">
              <a:solidFill>
                <a:schemeClr val="dk1"/>
              </a:solidFill>
              <a:latin typeface="Poppins"/>
              <a:ea typeface="Poppins"/>
              <a:cs typeface="Poppins"/>
              <a:sym typeface="Poppins"/>
            </a:endParaRPr>
          </a:p>
        </p:txBody>
      </p:sp>
      <p:sp>
        <p:nvSpPr>
          <p:cNvPr id="293" name="Google Shape;293;p36"/>
          <p:cNvSpPr/>
          <p:nvPr/>
        </p:nvSpPr>
        <p:spPr>
          <a:xfrm>
            <a:off x="416750" y="955300"/>
            <a:ext cx="3672600" cy="27099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000000"/>
              </a:buClr>
              <a:buFont typeface="Raleway"/>
              <a:buNone/>
            </a:pPr>
            <a:r>
              <a:t/>
            </a:r>
            <a:endParaRPr sz="1500">
              <a:solidFill>
                <a:schemeClr val="dk1"/>
              </a:solidFill>
              <a:latin typeface="Poppins Medium"/>
              <a:ea typeface="Poppins Medium"/>
              <a:cs typeface="Poppins Medium"/>
              <a:sym typeface="Poppins Medium"/>
            </a:endParaRPr>
          </a:p>
          <a:p>
            <a:pPr indent="0" lvl="0" marL="0" rtl="0" algn="l">
              <a:spcBef>
                <a:spcPts val="2200"/>
              </a:spcBef>
              <a:spcAft>
                <a:spcPts val="0"/>
              </a:spcAft>
              <a:buClr>
                <a:schemeClr val="dk1"/>
              </a:buClr>
              <a:buFont typeface="Open Sans"/>
              <a:buNone/>
            </a:pPr>
            <a:r>
              <a:rPr lang="en-US" sz="1500">
                <a:solidFill>
                  <a:schemeClr val="dk1"/>
                </a:solidFill>
                <a:latin typeface="Poppins Light"/>
                <a:ea typeface="Poppins Light"/>
                <a:cs typeface="Poppins Light"/>
                <a:sym typeface="Poppins Light"/>
              </a:rPr>
              <a:t>U.S. Department of Education added a definition of “educator,” which includes early childhood educators, teachers, principals and other school leaders, specialized instructional support personnel (e.g., school psychologists, counselors, school social workers), paraeducators, and faculty</a:t>
            </a:r>
            <a:endParaRPr sz="800">
              <a:solidFill>
                <a:schemeClr val="dk1"/>
              </a:solidFill>
              <a:latin typeface="Poppins Light"/>
              <a:ea typeface="Poppins Light"/>
              <a:cs typeface="Poppins Light"/>
              <a:sym typeface="Poppins Light"/>
            </a:endParaRPr>
          </a:p>
          <a:p>
            <a:pPr indent="0" lvl="0" marL="0" marR="0" rtl="0" algn="l">
              <a:lnSpc>
                <a:spcPct val="100000"/>
              </a:lnSpc>
              <a:spcBef>
                <a:spcPts val="1700"/>
              </a:spcBef>
              <a:spcAft>
                <a:spcPts val="0"/>
              </a:spcAft>
              <a:buClr>
                <a:srgbClr val="53585F"/>
              </a:buClr>
              <a:buFont typeface="Open Sans"/>
              <a:buNone/>
            </a:pPr>
            <a:r>
              <a:t/>
            </a:r>
            <a:endParaRPr sz="6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p:txBody>
      </p:sp>
      <p:sp>
        <p:nvSpPr>
          <p:cNvPr id="294" name="Google Shape;294;p36"/>
          <p:cNvSpPr/>
          <p:nvPr/>
        </p:nvSpPr>
        <p:spPr>
          <a:xfrm>
            <a:off x="4718500" y="1028700"/>
            <a:ext cx="3672600" cy="27099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000000"/>
              </a:buClr>
              <a:buFont typeface="Raleway"/>
              <a:buNone/>
            </a:pPr>
            <a:r>
              <a:t/>
            </a:r>
            <a:endParaRPr sz="1500">
              <a:solidFill>
                <a:schemeClr val="dk1"/>
              </a:solidFill>
              <a:latin typeface="Poppins Medium"/>
              <a:ea typeface="Poppins Medium"/>
              <a:cs typeface="Poppins Medium"/>
              <a:sym typeface="Poppins Medium"/>
            </a:endParaRPr>
          </a:p>
          <a:p>
            <a:pPr indent="0" lvl="0" marL="0" rtl="0" algn="l">
              <a:spcBef>
                <a:spcPts val="2200"/>
              </a:spcBef>
              <a:spcAft>
                <a:spcPts val="0"/>
              </a:spcAft>
              <a:buClr>
                <a:schemeClr val="dk1"/>
              </a:buClr>
              <a:buFont typeface="Open Sans"/>
              <a:buNone/>
            </a:pPr>
            <a:r>
              <a:t/>
            </a:r>
            <a:endParaRPr sz="1500">
              <a:solidFill>
                <a:schemeClr val="dk1"/>
              </a:solidFill>
              <a:latin typeface="Poppins Light"/>
              <a:ea typeface="Poppins Light"/>
              <a:cs typeface="Poppins Light"/>
              <a:sym typeface="Poppins Light"/>
            </a:endParaRPr>
          </a:p>
          <a:p>
            <a:pPr indent="0" lvl="0" marL="0" rtl="0" algn="l">
              <a:spcBef>
                <a:spcPts val="2200"/>
              </a:spcBef>
              <a:spcAft>
                <a:spcPts val="0"/>
              </a:spcAft>
              <a:buClr>
                <a:schemeClr val="dk1"/>
              </a:buClr>
              <a:buFont typeface="Open Sans"/>
              <a:buNone/>
            </a:pPr>
            <a:r>
              <a:t/>
            </a:r>
            <a:endParaRPr sz="1500">
              <a:solidFill>
                <a:schemeClr val="dk1"/>
              </a:solidFill>
              <a:latin typeface="Poppins Light"/>
              <a:ea typeface="Poppins Light"/>
              <a:cs typeface="Poppins Light"/>
              <a:sym typeface="Poppins Light"/>
            </a:endParaRPr>
          </a:p>
          <a:p>
            <a:pPr indent="0" lvl="0" marL="0" rtl="0" algn="l">
              <a:spcBef>
                <a:spcPts val="2200"/>
              </a:spcBef>
              <a:spcAft>
                <a:spcPts val="0"/>
              </a:spcAft>
              <a:buClr>
                <a:schemeClr val="dk1"/>
              </a:buClr>
              <a:buFont typeface="Open Sans"/>
              <a:buNone/>
            </a:pPr>
            <a:r>
              <a:t/>
            </a:r>
            <a:endParaRPr sz="1500">
              <a:solidFill>
                <a:schemeClr val="dk1"/>
              </a:solidFill>
              <a:latin typeface="Poppins Light"/>
              <a:ea typeface="Poppins Light"/>
              <a:cs typeface="Poppins Light"/>
              <a:sym typeface="Poppins Light"/>
            </a:endParaRPr>
          </a:p>
          <a:p>
            <a:pPr indent="0" lvl="0" marL="0" rtl="0" algn="l">
              <a:spcBef>
                <a:spcPts val="2200"/>
              </a:spcBef>
              <a:spcAft>
                <a:spcPts val="0"/>
              </a:spcAft>
              <a:buClr>
                <a:schemeClr val="dk1"/>
              </a:buClr>
              <a:buFont typeface="Open Sans"/>
              <a:buNone/>
            </a:pPr>
            <a:r>
              <a:t/>
            </a:r>
            <a:endParaRPr sz="1500">
              <a:solidFill>
                <a:schemeClr val="dk1"/>
              </a:solidFill>
              <a:latin typeface="Poppins Light"/>
              <a:ea typeface="Poppins Light"/>
              <a:cs typeface="Poppins Light"/>
              <a:sym typeface="Poppins Light"/>
            </a:endParaRPr>
          </a:p>
          <a:p>
            <a:pPr indent="0" lvl="0" marL="0" rtl="0" algn="l">
              <a:spcBef>
                <a:spcPts val="2200"/>
              </a:spcBef>
              <a:spcAft>
                <a:spcPts val="0"/>
              </a:spcAft>
              <a:buClr>
                <a:schemeClr val="dk1"/>
              </a:buClr>
              <a:buFont typeface="Open Sans"/>
              <a:buNone/>
            </a:pPr>
            <a:r>
              <a:rPr lang="en-US" sz="1500">
                <a:solidFill>
                  <a:schemeClr val="dk1"/>
                </a:solidFill>
                <a:latin typeface="Poppins Light"/>
                <a:ea typeface="Poppins Light"/>
                <a:cs typeface="Poppins Light"/>
                <a:sym typeface="Poppins Light"/>
              </a:rPr>
              <a:t>CEC is aligned with this definition.</a:t>
            </a:r>
            <a:endParaRPr sz="8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Raleway"/>
              <a:buNone/>
            </a:pPr>
            <a:r>
              <a:t/>
            </a:r>
            <a:endParaRPr b="0" i="0" sz="19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2"/>
          <p:cNvSpPr/>
          <p:nvPr/>
        </p:nvSpPr>
        <p:spPr>
          <a:xfrm>
            <a:off x="3505200" y="260375"/>
            <a:ext cx="4919100" cy="43326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53585F"/>
              </a:buClr>
              <a:buFont typeface="Raleway"/>
              <a:buNone/>
            </a:pPr>
            <a:r>
              <a:rPr b="1" lang="en-US" sz="2500">
                <a:solidFill>
                  <a:schemeClr val="dk1"/>
                </a:solidFill>
                <a:latin typeface="Poppins"/>
                <a:ea typeface="Poppins"/>
                <a:cs typeface="Poppins"/>
                <a:sym typeface="Poppins"/>
              </a:rPr>
              <a:t>Free Resources</a:t>
            </a:r>
            <a:endParaRPr sz="3000">
              <a:solidFill>
                <a:schemeClr val="dk1"/>
              </a:solidFill>
              <a:latin typeface="Poppins Light"/>
              <a:ea typeface="Poppins Light"/>
              <a:cs typeface="Poppins Light"/>
              <a:sym typeface="Poppins Light"/>
            </a:endParaRPr>
          </a:p>
          <a:p>
            <a:pPr indent="-203200" lvl="0" marL="177800" rtl="0" algn="l">
              <a:lnSpc>
                <a:spcPct val="115000"/>
              </a:lnSpc>
              <a:spcBef>
                <a:spcPts val="700"/>
              </a:spcBef>
              <a:spcAft>
                <a:spcPts val="0"/>
              </a:spcAft>
              <a:buClr>
                <a:schemeClr val="dk1"/>
              </a:buClr>
              <a:buSzPts val="1800"/>
              <a:buFont typeface="Poppins Light"/>
              <a:buChar char="●"/>
            </a:pPr>
            <a:r>
              <a:rPr lang="en-US" sz="1800" u="sng">
                <a:solidFill>
                  <a:schemeClr val="hlink"/>
                </a:solidFill>
                <a:latin typeface="Poppins"/>
                <a:ea typeface="Poppins"/>
                <a:cs typeface="Poppins"/>
                <a:sym typeface="Poppins"/>
                <a:hlinkClick r:id="rId3"/>
              </a:rPr>
              <a:t>https://exceptionalchildren.org/</a:t>
            </a:r>
            <a:endParaRPr sz="1800" u="sng">
              <a:solidFill>
                <a:schemeClr val="hlink"/>
              </a:solidFill>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Light"/>
              <a:buChar char="●"/>
            </a:pPr>
            <a:r>
              <a:rPr lang="en-US" sz="1800" u="sng">
                <a:solidFill>
                  <a:schemeClr val="hlink"/>
                </a:solidFill>
                <a:latin typeface="Poppins"/>
                <a:ea typeface="Poppins"/>
                <a:cs typeface="Poppins"/>
                <a:sym typeface="Poppins"/>
                <a:hlinkClick r:id="rId4"/>
              </a:rPr>
              <a:t>https://exceptionalchildren.org/paraeducator</a:t>
            </a:r>
            <a:endParaRPr sz="1800" u="sng">
              <a:solidFill>
                <a:schemeClr val="hlink"/>
              </a:solidFill>
              <a:latin typeface="Poppins"/>
              <a:ea typeface="Poppins"/>
              <a:cs typeface="Poppins"/>
              <a:sym typeface="Poppins"/>
            </a:endParaRPr>
          </a:p>
          <a:p>
            <a:pPr indent="-203200" lvl="1" marL="3429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Paraeducator competencies</a:t>
            </a:r>
            <a:endParaRPr sz="1800">
              <a:solidFill>
                <a:schemeClr val="dk1"/>
              </a:solidFill>
              <a:latin typeface="Poppins"/>
              <a:ea typeface="Poppins"/>
              <a:cs typeface="Poppins"/>
              <a:sym typeface="Poppins"/>
            </a:endParaRPr>
          </a:p>
          <a:p>
            <a:pPr indent="-203200" lvl="1" marL="3429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HLP series</a:t>
            </a:r>
            <a:endParaRPr sz="1800">
              <a:solidFill>
                <a:schemeClr val="dk1"/>
              </a:solidFill>
              <a:latin typeface="Poppins"/>
              <a:ea typeface="Poppins"/>
              <a:cs typeface="Poppins"/>
              <a:sym typeface="Poppins"/>
            </a:endParaRPr>
          </a:p>
          <a:p>
            <a:pPr indent="-203200" lvl="1" marL="3429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Evaluation Toolkit</a:t>
            </a:r>
            <a:endParaRPr sz="1800">
              <a:solidFill>
                <a:schemeClr val="dk1"/>
              </a:solidFill>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Light"/>
              <a:buChar char="●"/>
            </a:pPr>
            <a:r>
              <a:rPr lang="en-US" sz="1800" u="sng">
                <a:solidFill>
                  <a:schemeClr val="hlink"/>
                </a:solidFill>
                <a:latin typeface="Poppins"/>
                <a:ea typeface="Poppins"/>
                <a:cs typeface="Poppins"/>
                <a:sym typeface="Poppins"/>
                <a:hlinkClick r:id="rId5"/>
              </a:rPr>
              <a:t>https://exceptionalchildren.org/learninglibrary</a:t>
            </a:r>
            <a:endParaRPr sz="1800" u="sng">
              <a:solidFill>
                <a:schemeClr val="hlink"/>
              </a:solidFill>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Light"/>
              <a:buChar char="●"/>
            </a:pPr>
            <a:r>
              <a:rPr lang="en-US" sz="1800" u="sng">
                <a:solidFill>
                  <a:schemeClr val="hlink"/>
                </a:solidFill>
                <a:latin typeface="Poppins"/>
                <a:ea typeface="Poppins"/>
                <a:cs typeface="Poppins"/>
                <a:sym typeface="Poppins"/>
                <a:hlinkClick r:id="rId6"/>
              </a:rPr>
              <a:t>https://exceptionalchildren.org/topics/high-leverage-practices</a:t>
            </a:r>
            <a:r>
              <a:rPr lang="en-US" sz="1800">
                <a:latin typeface="Poppins"/>
                <a:ea typeface="Poppins"/>
                <a:cs typeface="Poppins"/>
                <a:sym typeface="Poppins"/>
              </a:rPr>
              <a:t>  </a:t>
            </a:r>
            <a:endParaRPr sz="1800">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a:buChar char="●"/>
            </a:pPr>
            <a:r>
              <a:rPr b="1" lang="en-US" sz="1800">
                <a:solidFill>
                  <a:schemeClr val="dk1"/>
                </a:solidFill>
                <a:latin typeface="Poppins"/>
                <a:ea typeface="Poppins"/>
                <a:cs typeface="Poppins"/>
                <a:sym typeface="Poppins"/>
              </a:rPr>
              <a:t>12 FREE webinars for members</a:t>
            </a:r>
            <a:endParaRPr b="1" sz="1800">
              <a:solidFill>
                <a:schemeClr val="dk1"/>
              </a:solidFill>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a:buChar char="●"/>
            </a:pPr>
            <a:r>
              <a:rPr lang="en-US" sz="1800" u="sng">
                <a:solidFill>
                  <a:schemeClr val="hlink"/>
                </a:solidFill>
                <a:latin typeface="Poppins"/>
                <a:ea typeface="Poppins"/>
                <a:cs typeface="Poppins"/>
                <a:sym typeface="Poppins"/>
                <a:hlinkClick r:id="rId7"/>
              </a:rPr>
              <a:t>https://exceptionalchildren.org/fallPDfair</a:t>
            </a:r>
            <a:endParaRPr sz="1800" u="sng">
              <a:solidFill>
                <a:schemeClr val="hlink"/>
              </a:solidFill>
              <a:latin typeface="Poppins"/>
              <a:ea typeface="Poppins"/>
              <a:cs typeface="Poppins"/>
              <a:sym typeface="Poppins"/>
            </a:endParaRPr>
          </a:p>
          <a:p>
            <a:pPr indent="-203200" lvl="0" marL="177800" rtl="0" algn="l">
              <a:lnSpc>
                <a:spcPct val="115000"/>
              </a:lnSpc>
              <a:spcBef>
                <a:spcPts val="0"/>
              </a:spcBef>
              <a:spcAft>
                <a:spcPts val="0"/>
              </a:spcAft>
              <a:buClr>
                <a:schemeClr val="dk1"/>
              </a:buClr>
              <a:buSzPts val="1800"/>
              <a:buFont typeface="Poppins"/>
              <a:buChar char="●"/>
            </a:pPr>
            <a:r>
              <a:rPr b="1" lang="en-US" sz="1800">
                <a:solidFill>
                  <a:schemeClr val="dk1"/>
                </a:solidFill>
                <a:latin typeface="Poppins"/>
                <a:ea typeface="Poppins"/>
                <a:cs typeface="Poppins"/>
                <a:sym typeface="Poppins"/>
              </a:rPr>
              <a:t>New and early career series </a:t>
            </a:r>
            <a:endParaRPr b="1" sz="1800">
              <a:solidFill>
                <a:schemeClr val="dk1"/>
              </a:solidFill>
              <a:latin typeface="Poppins"/>
              <a:ea typeface="Poppins"/>
              <a:cs typeface="Poppins"/>
              <a:sym typeface="Poppins"/>
            </a:endParaRPr>
          </a:p>
          <a:p>
            <a:pPr indent="0" lvl="0" marL="177800" rtl="0" algn="l">
              <a:lnSpc>
                <a:spcPct val="115000"/>
              </a:lnSpc>
              <a:spcBef>
                <a:spcPts val="700"/>
              </a:spcBef>
              <a:spcAft>
                <a:spcPts val="0"/>
              </a:spcAft>
              <a:buNone/>
            </a:pPr>
            <a:r>
              <a:t/>
            </a:r>
            <a:endParaRPr b="1" sz="1800">
              <a:latin typeface="Poppins"/>
              <a:ea typeface="Poppins"/>
              <a:cs typeface="Poppins"/>
              <a:sym typeface="Poppins"/>
            </a:endParaRPr>
          </a:p>
        </p:txBody>
      </p:sp>
      <p:pic>
        <p:nvPicPr>
          <p:cNvPr id="537" name="Google Shape;537;p72"/>
          <p:cNvPicPr preferRelativeResize="0"/>
          <p:nvPr/>
        </p:nvPicPr>
        <p:blipFill rotWithShape="1">
          <a:blip r:embed="rId8">
            <a:alphaModFix/>
          </a:blip>
          <a:srcRect b="0" l="0" r="0" t="0"/>
          <a:stretch/>
        </p:blipFill>
        <p:spPr>
          <a:xfrm>
            <a:off x="-2266500" y="-2449975"/>
            <a:ext cx="5276150" cy="5276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3"/>
          <p:cNvSpPr/>
          <p:nvPr/>
        </p:nvSpPr>
        <p:spPr>
          <a:xfrm>
            <a:off x="3505200" y="260375"/>
            <a:ext cx="5223300" cy="43326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53585F"/>
              </a:buClr>
              <a:buFont typeface="Raleway"/>
              <a:buNone/>
            </a:pPr>
            <a:r>
              <a:rPr b="1" lang="en-US" sz="2500">
                <a:solidFill>
                  <a:schemeClr val="dk1"/>
                </a:solidFill>
                <a:latin typeface="Poppins"/>
                <a:ea typeface="Poppins"/>
                <a:cs typeface="Poppins"/>
                <a:sym typeface="Poppins"/>
              </a:rPr>
              <a:t>High Leverage Practices (HLPs)</a:t>
            </a:r>
            <a:endParaRPr b="1" sz="25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53585F"/>
              </a:buClr>
              <a:buFont typeface="Raleway"/>
              <a:buNone/>
            </a:pPr>
            <a:r>
              <a:t/>
            </a:r>
            <a:endParaRPr b="1" sz="2500">
              <a:solidFill>
                <a:schemeClr val="dk1"/>
              </a:solidFill>
              <a:latin typeface="Poppins"/>
              <a:ea typeface="Poppins"/>
              <a:cs typeface="Poppins"/>
              <a:sym typeface="Poppins"/>
            </a:endParaRPr>
          </a:p>
          <a:p>
            <a:pPr indent="-203200" lvl="0" marL="177800" rtl="0" algn="l">
              <a:lnSpc>
                <a:spcPct val="115000"/>
              </a:lnSpc>
              <a:spcBef>
                <a:spcPts val="700"/>
              </a:spcBef>
              <a:spcAft>
                <a:spcPts val="0"/>
              </a:spcAft>
              <a:buClr>
                <a:schemeClr val="dk1"/>
              </a:buClr>
              <a:buSzPts val="1800"/>
              <a:buFont typeface="Poppins"/>
              <a:buChar char="●"/>
            </a:pPr>
            <a:r>
              <a:rPr lang="en-US" sz="1800" u="sng">
                <a:solidFill>
                  <a:schemeClr val="hlink"/>
                </a:solidFill>
                <a:hlinkClick r:id="rId3"/>
              </a:rPr>
              <a:t>https://exceptionalchildren.org/webinar/early-childhood-recommended-practices-informing-high-leverage-practices-k-3</a:t>
            </a:r>
            <a:endParaRPr sz="1800" u="sng">
              <a:solidFill>
                <a:schemeClr val="hlink"/>
              </a:solidFill>
            </a:endParaRPr>
          </a:p>
          <a:p>
            <a:pPr indent="-203200" lvl="0" marL="177800" rtl="0" algn="l">
              <a:lnSpc>
                <a:spcPct val="115000"/>
              </a:lnSpc>
              <a:spcBef>
                <a:spcPts val="0"/>
              </a:spcBef>
              <a:spcAft>
                <a:spcPts val="0"/>
              </a:spcAft>
              <a:buClr>
                <a:schemeClr val="dk1"/>
              </a:buClr>
              <a:buSzPts val="1800"/>
              <a:buFont typeface="Poppins"/>
              <a:buChar char="●"/>
            </a:pPr>
            <a:r>
              <a:rPr lang="en-US" sz="1800" u="sng">
                <a:solidFill>
                  <a:schemeClr val="hlink"/>
                </a:solidFill>
                <a:hlinkClick r:id="rId4"/>
              </a:rPr>
              <a:t>https://highleveragepractices.org/hlp-leadership-guides</a:t>
            </a:r>
            <a:endParaRPr sz="1800" u="sng">
              <a:solidFill>
                <a:schemeClr val="hlink"/>
              </a:solidFill>
            </a:endParaRPr>
          </a:p>
          <a:p>
            <a:pPr indent="-203200" lvl="0" marL="177800" rtl="0" algn="l">
              <a:lnSpc>
                <a:spcPct val="115000"/>
              </a:lnSpc>
              <a:spcBef>
                <a:spcPts val="0"/>
              </a:spcBef>
              <a:spcAft>
                <a:spcPts val="0"/>
              </a:spcAft>
              <a:buClr>
                <a:schemeClr val="dk1"/>
              </a:buClr>
              <a:buSzPts val="1800"/>
              <a:buFont typeface="Poppins"/>
              <a:buChar char="●"/>
            </a:pPr>
            <a:r>
              <a:rPr lang="en-US" sz="1800" u="sng">
                <a:solidFill>
                  <a:schemeClr val="hlink"/>
                </a:solidFill>
                <a:hlinkClick r:id="rId5"/>
              </a:rPr>
              <a:t>https://highleveragepractices.org/hlp-faculty-guides</a:t>
            </a:r>
            <a:endParaRPr sz="1800" u="sng">
              <a:solidFill>
                <a:schemeClr val="hlink"/>
              </a:solidFill>
            </a:endParaRPr>
          </a:p>
          <a:p>
            <a:pPr indent="0" lvl="0" marL="177800" rtl="0" algn="l">
              <a:lnSpc>
                <a:spcPct val="115000"/>
              </a:lnSpc>
              <a:spcBef>
                <a:spcPts val="700"/>
              </a:spcBef>
              <a:spcAft>
                <a:spcPts val="0"/>
              </a:spcAft>
              <a:buNone/>
            </a:pPr>
            <a:r>
              <a:t/>
            </a:r>
            <a:endParaRPr b="1" sz="1800">
              <a:solidFill>
                <a:schemeClr val="dk1"/>
              </a:solidFill>
              <a:latin typeface="Poppins"/>
              <a:ea typeface="Poppins"/>
              <a:cs typeface="Poppins"/>
              <a:sym typeface="Poppins"/>
            </a:endParaRPr>
          </a:p>
          <a:p>
            <a:pPr indent="0" lvl="0" marL="177800" rtl="0" algn="l">
              <a:lnSpc>
                <a:spcPct val="115000"/>
              </a:lnSpc>
              <a:spcBef>
                <a:spcPts val="700"/>
              </a:spcBef>
              <a:spcAft>
                <a:spcPts val="0"/>
              </a:spcAft>
              <a:buNone/>
            </a:pPr>
            <a:r>
              <a:t/>
            </a:r>
            <a:endParaRPr b="1" sz="1800">
              <a:latin typeface="Poppins"/>
              <a:ea typeface="Poppins"/>
              <a:cs typeface="Poppins"/>
              <a:sym typeface="Poppins"/>
            </a:endParaRPr>
          </a:p>
        </p:txBody>
      </p:sp>
      <p:pic>
        <p:nvPicPr>
          <p:cNvPr id="543" name="Google Shape;543;p73"/>
          <p:cNvPicPr preferRelativeResize="0"/>
          <p:nvPr/>
        </p:nvPicPr>
        <p:blipFill rotWithShape="1">
          <a:blip r:embed="rId6">
            <a:alphaModFix/>
          </a:blip>
          <a:srcRect b="0" l="0" r="0" t="0"/>
          <a:stretch/>
        </p:blipFill>
        <p:spPr>
          <a:xfrm>
            <a:off x="-2266500" y="-2449975"/>
            <a:ext cx="5276150" cy="5276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74"/>
          <p:cNvPicPr preferRelativeResize="0"/>
          <p:nvPr/>
        </p:nvPicPr>
        <p:blipFill>
          <a:blip r:embed="rId3">
            <a:alphaModFix/>
          </a:blip>
          <a:stretch>
            <a:fillRect/>
          </a:stretch>
        </p:blipFill>
        <p:spPr>
          <a:xfrm>
            <a:off x="0" y="-171450"/>
            <a:ext cx="9144000" cy="5322094"/>
          </a:xfrm>
          <a:prstGeom prst="rect">
            <a:avLst/>
          </a:prstGeom>
          <a:noFill/>
          <a:ln>
            <a:noFill/>
          </a:ln>
        </p:spPr>
      </p:pic>
      <p:sp>
        <p:nvSpPr>
          <p:cNvPr id="549" name="Google Shape;549;p74"/>
          <p:cNvSpPr/>
          <p:nvPr/>
        </p:nvSpPr>
        <p:spPr>
          <a:xfrm>
            <a:off x="333375" y="301969"/>
            <a:ext cx="3935400" cy="5295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FFFFFF"/>
              </a:buClr>
              <a:buFont typeface="Raleway"/>
              <a:buNone/>
            </a:pPr>
            <a:r>
              <a:rPr b="1" lang="en-US" sz="3000">
                <a:solidFill>
                  <a:srgbClr val="FFFFFF"/>
                </a:solidFill>
                <a:latin typeface="Poppins"/>
                <a:ea typeface="Poppins"/>
                <a:cs typeface="Poppins"/>
                <a:sym typeface="Poppins"/>
              </a:rPr>
              <a:t>Questions?</a:t>
            </a:r>
            <a:endParaRPr b="1" sz="3000">
              <a:latin typeface="Poppins"/>
              <a:ea typeface="Poppins"/>
              <a:cs typeface="Poppins"/>
              <a:sym typeface="Poppins"/>
            </a:endParaRPr>
          </a:p>
        </p:txBody>
      </p:sp>
      <p:pic>
        <p:nvPicPr>
          <p:cNvPr id="550" name="Google Shape;550;p74"/>
          <p:cNvPicPr preferRelativeResize="0"/>
          <p:nvPr/>
        </p:nvPicPr>
        <p:blipFill rotWithShape="1">
          <a:blip r:embed="rId4">
            <a:alphaModFix/>
          </a:blip>
          <a:srcRect b="-929" l="0" r="0" t="930"/>
          <a:stretch/>
        </p:blipFill>
        <p:spPr>
          <a:xfrm>
            <a:off x="7888331" y="153881"/>
            <a:ext cx="933000" cy="933000"/>
          </a:xfrm>
          <a:prstGeom prst="rect">
            <a:avLst/>
          </a:prstGeom>
          <a:noFill/>
          <a:ln>
            <a:noFill/>
          </a:ln>
        </p:spPr>
      </p:pic>
      <p:pic>
        <p:nvPicPr>
          <p:cNvPr id="551" name="Google Shape;551;p74"/>
          <p:cNvPicPr preferRelativeResize="0"/>
          <p:nvPr/>
        </p:nvPicPr>
        <p:blipFill rotWithShape="1">
          <a:blip r:embed="rId5">
            <a:alphaModFix/>
          </a:blip>
          <a:srcRect b="10" l="0" r="2267" t="0"/>
          <a:stretch/>
        </p:blipFill>
        <p:spPr>
          <a:xfrm>
            <a:off x="7954575" y="4734875"/>
            <a:ext cx="1093651" cy="320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p75"/>
          <p:cNvSpPr txBox="1"/>
          <p:nvPr>
            <p:ph type="ctrTitle"/>
          </p:nvPr>
        </p:nvSpPr>
        <p:spPr>
          <a:xfrm>
            <a:off x="2926450" y="294625"/>
            <a:ext cx="5806200" cy="703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solidFill>
                  <a:schemeClr val="lt2"/>
                </a:solidFill>
                <a:latin typeface="Poppins"/>
                <a:ea typeface="Poppins"/>
                <a:cs typeface="Poppins"/>
                <a:sym typeface="Poppins"/>
              </a:rPr>
              <a:t>Next Webinar</a:t>
            </a:r>
            <a:endParaRPr>
              <a:solidFill>
                <a:schemeClr val="lt2"/>
              </a:solidFill>
              <a:latin typeface="Poppins"/>
              <a:ea typeface="Poppins"/>
              <a:cs typeface="Poppins"/>
              <a:sym typeface="Poppins"/>
            </a:endParaRPr>
          </a:p>
        </p:txBody>
      </p:sp>
      <p:sp>
        <p:nvSpPr>
          <p:cNvPr id="557" name="Google Shape;557;p75"/>
          <p:cNvSpPr txBox="1"/>
          <p:nvPr/>
        </p:nvSpPr>
        <p:spPr>
          <a:xfrm>
            <a:off x="2933700" y="1333500"/>
            <a:ext cx="4972200" cy="16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Poppins Light"/>
                <a:ea typeface="Poppins Light"/>
                <a:cs typeface="Poppins Light"/>
                <a:sym typeface="Poppins Light"/>
                <a:hlinkClick r:id="rId3"/>
              </a:rPr>
              <a:t>A New Practitioner’s Guide to Teletherapy: An Introduction to Teletherapy</a:t>
            </a:r>
            <a:endParaRPr sz="1800">
              <a:solidFill>
                <a:schemeClr val="dk2"/>
              </a:solidFill>
              <a:latin typeface="Poppins Light"/>
              <a:ea typeface="Poppins Light"/>
              <a:cs typeface="Poppins Light"/>
              <a:sym typeface="Poppins Light"/>
            </a:endParaRPr>
          </a:p>
          <a:p>
            <a:pPr indent="0" lvl="0" marL="0" rtl="0" algn="l">
              <a:spcBef>
                <a:spcPts val="0"/>
              </a:spcBef>
              <a:spcAft>
                <a:spcPts val="0"/>
              </a:spcAft>
              <a:buNone/>
            </a:pPr>
            <a:r>
              <a:t/>
            </a:r>
            <a:endParaRPr sz="1800">
              <a:solidFill>
                <a:schemeClr val="dk2"/>
              </a:solidFill>
              <a:latin typeface="Poppins Light"/>
              <a:ea typeface="Poppins Light"/>
              <a:cs typeface="Poppins Light"/>
              <a:sym typeface="Poppins Light"/>
            </a:endParaRPr>
          </a:p>
          <a:p>
            <a:pPr indent="0" lvl="0" marL="0" rtl="0" algn="l">
              <a:spcBef>
                <a:spcPts val="0"/>
              </a:spcBef>
              <a:spcAft>
                <a:spcPts val="0"/>
              </a:spcAft>
              <a:buNone/>
            </a:pPr>
            <a:r>
              <a:rPr lang="en-US" sz="1600">
                <a:solidFill>
                  <a:schemeClr val="dk2"/>
                </a:solidFill>
                <a:latin typeface="Poppins Light"/>
                <a:ea typeface="Poppins Light"/>
                <a:cs typeface="Poppins Light"/>
                <a:sym typeface="Poppins Light"/>
              </a:rPr>
              <a:t>Wednesday, October 9 4:00 pm ET </a:t>
            </a:r>
            <a:endParaRPr sz="1600">
              <a:solidFill>
                <a:schemeClr val="dk2"/>
              </a:solidFill>
              <a:latin typeface="Poppins Light"/>
              <a:ea typeface="Poppins Light"/>
              <a:cs typeface="Poppins Light"/>
              <a:sym typeface="Poppins Light"/>
            </a:endParaRPr>
          </a:p>
          <a:p>
            <a:pPr indent="0" lvl="0" marL="0" rtl="0" algn="l">
              <a:spcBef>
                <a:spcPts val="0"/>
              </a:spcBef>
              <a:spcAft>
                <a:spcPts val="0"/>
              </a:spcAft>
              <a:buNone/>
            </a:pPr>
            <a:r>
              <a:t/>
            </a:r>
            <a:endParaRPr sz="1600">
              <a:solidFill>
                <a:schemeClr val="lt1"/>
              </a:solidFill>
              <a:latin typeface="Poppins Light"/>
              <a:ea typeface="Poppins Light"/>
              <a:cs typeface="Poppins Light"/>
              <a:sym typeface="Poppins Light"/>
            </a:endParaRPr>
          </a:p>
          <a:p>
            <a:pPr indent="0" lvl="0" marL="0" rtl="0" algn="l">
              <a:spcBef>
                <a:spcPts val="0"/>
              </a:spcBef>
              <a:spcAft>
                <a:spcPts val="0"/>
              </a:spcAft>
              <a:buNone/>
            </a:pPr>
            <a:r>
              <a:t/>
            </a:r>
            <a:endParaRPr sz="1600">
              <a:solidFill>
                <a:schemeClr val="lt1"/>
              </a:solidFill>
              <a:latin typeface="Poppins Light"/>
              <a:ea typeface="Poppins Light"/>
              <a:cs typeface="Poppins Light"/>
              <a:sym typeface="Poppins Light"/>
            </a:endParaRPr>
          </a:p>
        </p:txBody>
      </p:sp>
      <p:pic>
        <p:nvPicPr>
          <p:cNvPr id="558" name="Google Shape;558;p75"/>
          <p:cNvPicPr preferRelativeResize="0"/>
          <p:nvPr/>
        </p:nvPicPr>
        <p:blipFill>
          <a:blip r:embed="rId4">
            <a:alphaModFix/>
          </a:blip>
          <a:stretch>
            <a:fillRect/>
          </a:stretch>
        </p:blipFill>
        <p:spPr>
          <a:xfrm>
            <a:off x="1638300" y="3067050"/>
            <a:ext cx="3219450" cy="809625"/>
          </a:xfrm>
          <a:prstGeom prst="rect">
            <a:avLst/>
          </a:prstGeom>
          <a:noFill/>
          <a:ln>
            <a:noFill/>
          </a:ln>
        </p:spPr>
      </p:pic>
      <p:pic>
        <p:nvPicPr>
          <p:cNvPr id="559" name="Google Shape;559;p75"/>
          <p:cNvPicPr preferRelativeResize="0"/>
          <p:nvPr/>
        </p:nvPicPr>
        <p:blipFill>
          <a:blip r:embed="rId5">
            <a:alphaModFix/>
          </a:blip>
          <a:stretch>
            <a:fillRect/>
          </a:stretch>
        </p:blipFill>
        <p:spPr>
          <a:xfrm>
            <a:off x="5067300" y="3067050"/>
            <a:ext cx="2785659" cy="101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7"/>
          <p:cNvSpPr txBox="1"/>
          <p:nvPr>
            <p:ph type="title"/>
          </p:nvPr>
        </p:nvSpPr>
        <p:spPr>
          <a:xfrm>
            <a:off x="311700" y="254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US" sz="2500"/>
              <a:t>Equal </a:t>
            </a:r>
            <a:r>
              <a:rPr lang="en-US" sz="2500"/>
              <a:t>Importance</a:t>
            </a:r>
            <a:r>
              <a:rPr lang="en-US" sz="2500"/>
              <a:t> Across All Areas</a:t>
            </a:r>
            <a:endParaRPr sz="2500"/>
          </a:p>
        </p:txBody>
      </p:sp>
      <p:pic>
        <p:nvPicPr>
          <p:cNvPr id="300" name="Google Shape;300;p37"/>
          <p:cNvPicPr preferRelativeResize="0"/>
          <p:nvPr/>
        </p:nvPicPr>
        <p:blipFill>
          <a:blip r:embed="rId3">
            <a:alphaModFix/>
          </a:blip>
          <a:stretch>
            <a:fillRect/>
          </a:stretch>
        </p:blipFill>
        <p:spPr>
          <a:xfrm>
            <a:off x="769150" y="826900"/>
            <a:ext cx="4289798" cy="401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311700" y="25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Identify Retention Strategies</a:t>
            </a:r>
            <a:endParaRPr/>
          </a:p>
        </p:txBody>
      </p:sp>
      <p:sp>
        <p:nvSpPr>
          <p:cNvPr id="306" name="Google Shape;306;p38"/>
          <p:cNvSpPr txBox="1"/>
          <p:nvPr>
            <p:ph idx="1" type="body"/>
          </p:nvPr>
        </p:nvSpPr>
        <p:spPr>
          <a:xfrm>
            <a:off x="311700" y="934938"/>
            <a:ext cx="3999900" cy="111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All are necessary to create systematic and sustainable change! </a:t>
            </a:r>
            <a:endParaRPr/>
          </a:p>
        </p:txBody>
      </p:sp>
      <p:sp>
        <p:nvSpPr>
          <p:cNvPr id="307" name="Google Shape;307;p38"/>
          <p:cNvSpPr txBox="1"/>
          <p:nvPr>
            <p:ph idx="2" type="body"/>
          </p:nvPr>
        </p:nvSpPr>
        <p:spPr>
          <a:xfrm>
            <a:off x="4832400" y="934950"/>
            <a:ext cx="3999900" cy="92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No Band-Aids (Or limit them)!</a:t>
            </a:r>
            <a:endParaRPr/>
          </a:p>
        </p:txBody>
      </p:sp>
      <p:pic>
        <p:nvPicPr>
          <p:cNvPr id="308" name="Google Shape;308;p38"/>
          <p:cNvPicPr preferRelativeResize="0"/>
          <p:nvPr/>
        </p:nvPicPr>
        <p:blipFill>
          <a:blip r:embed="rId3">
            <a:alphaModFix/>
          </a:blip>
          <a:stretch>
            <a:fillRect/>
          </a:stretch>
        </p:blipFill>
        <p:spPr>
          <a:xfrm>
            <a:off x="311700" y="2047350"/>
            <a:ext cx="3784496" cy="2763424"/>
          </a:xfrm>
          <a:prstGeom prst="rect">
            <a:avLst/>
          </a:prstGeom>
          <a:noFill/>
          <a:ln>
            <a:noFill/>
          </a:ln>
        </p:spPr>
      </p:pic>
      <p:pic>
        <p:nvPicPr>
          <p:cNvPr id="309" name="Google Shape;309;p38" title="File:BandageWhiteBackground.jpg - Wikimedia Commons"/>
          <p:cNvPicPr preferRelativeResize="0"/>
          <p:nvPr/>
        </p:nvPicPr>
        <p:blipFill>
          <a:blip r:embed="rId4">
            <a:alphaModFix/>
          </a:blip>
          <a:stretch>
            <a:fillRect/>
          </a:stretch>
        </p:blipFill>
        <p:spPr>
          <a:xfrm>
            <a:off x="4832400" y="1857750"/>
            <a:ext cx="3466925" cy="229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U.S. Department of Education Report</a:t>
            </a:r>
            <a:r>
              <a:rPr i="0" lang="en-US" sz="1300" u="none" cap="none" strike="noStrike">
                <a:solidFill>
                  <a:schemeClr val="dk1"/>
                </a:solidFill>
                <a:latin typeface="Poppins Light"/>
                <a:ea typeface="Poppins Light"/>
                <a:cs typeface="Poppins Light"/>
                <a:sym typeface="Poppins Light"/>
              </a:rPr>
              <a:t>.</a:t>
            </a:r>
            <a:endParaRPr sz="600">
              <a:solidFill>
                <a:schemeClr val="dk1"/>
              </a:solidFill>
              <a:latin typeface="Poppins Light"/>
              <a:ea typeface="Poppins Light"/>
              <a:cs typeface="Poppins Light"/>
              <a:sym typeface="Poppins Light"/>
            </a:endParaRPr>
          </a:p>
        </p:txBody>
      </p:sp>
      <p:sp>
        <p:nvSpPr>
          <p:cNvPr id="315" name="Google Shape;315;p39"/>
          <p:cNvSpPr/>
          <p:nvPr/>
        </p:nvSpPr>
        <p:spPr>
          <a:xfrm>
            <a:off x="3315599" y="361867"/>
            <a:ext cx="5311500" cy="3072300"/>
          </a:xfrm>
          <a:prstGeom prst="rect">
            <a:avLst/>
          </a:prstGeom>
          <a:noFill/>
          <a:ln>
            <a:noFill/>
          </a:ln>
        </p:spPr>
        <p:txBody>
          <a:bodyPr anchorCtr="0" anchor="t" bIns="26775" lIns="26775" spcFirstLastPara="1" rIns="26775" wrap="square" tIns="26775">
            <a:noAutofit/>
          </a:bodyPr>
          <a:lstStyle/>
          <a:p>
            <a:pPr indent="-184150" lvl="0" marL="152400" rtl="0" algn="l">
              <a:spcBef>
                <a:spcPts val="2200"/>
              </a:spcBef>
              <a:spcAft>
                <a:spcPts val="0"/>
              </a:spcAft>
              <a:buClr>
                <a:schemeClr val="dk1"/>
              </a:buClr>
              <a:buSzPts val="1700"/>
              <a:buFont typeface="Poppins Light"/>
              <a:buChar char="●"/>
            </a:pPr>
            <a:r>
              <a:rPr lang="en-US" sz="1700">
                <a:solidFill>
                  <a:schemeClr val="dk1"/>
                </a:solidFill>
                <a:latin typeface="Poppins Light"/>
                <a:ea typeface="Poppins Light"/>
                <a:cs typeface="Poppins Light"/>
                <a:sym typeface="Poppins Light"/>
              </a:rPr>
              <a:t>7.7 million (roughly 15%) of individuals with disabilities were served under IDEA during the 2023-2024 school year. Up from 13% a decade earlier.</a:t>
            </a:r>
            <a:endParaRPr sz="1700">
              <a:solidFill>
                <a:schemeClr val="dk1"/>
              </a:solidFill>
              <a:latin typeface="Poppins Light"/>
              <a:ea typeface="Poppins Light"/>
              <a:cs typeface="Poppins Light"/>
              <a:sym typeface="Poppins Light"/>
            </a:endParaRPr>
          </a:p>
          <a:p>
            <a:pPr indent="-184150" lvl="0" marL="152400" rtl="0" algn="l">
              <a:spcBef>
                <a:spcPts val="2200"/>
              </a:spcBef>
              <a:spcAft>
                <a:spcPts val="0"/>
              </a:spcAft>
              <a:buClr>
                <a:schemeClr val="dk1"/>
              </a:buClr>
              <a:buSzPts val="1700"/>
              <a:buFont typeface="Poppins Light"/>
              <a:buChar char="●"/>
            </a:pPr>
            <a:r>
              <a:rPr lang="en-US" sz="1700">
                <a:solidFill>
                  <a:schemeClr val="dk1"/>
                </a:solidFill>
                <a:latin typeface="Poppins Light"/>
                <a:ea typeface="Poppins Light"/>
                <a:cs typeface="Poppins Light"/>
                <a:sym typeface="Poppins Light"/>
              </a:rPr>
              <a:t>Increase in special education identification in specific categories. Requires more qualified staff!</a:t>
            </a:r>
            <a:endParaRPr sz="1700">
              <a:solidFill>
                <a:schemeClr val="dk1"/>
              </a:solidFill>
              <a:latin typeface="Poppins Light"/>
              <a:ea typeface="Poppins Light"/>
              <a:cs typeface="Poppins Light"/>
              <a:sym typeface="Poppins Light"/>
            </a:endParaRPr>
          </a:p>
          <a:p>
            <a:pPr indent="-184150" lvl="0" marL="152400" rtl="0" algn="l">
              <a:spcBef>
                <a:spcPts val="2200"/>
              </a:spcBef>
              <a:spcAft>
                <a:spcPts val="0"/>
              </a:spcAft>
              <a:buClr>
                <a:schemeClr val="dk1"/>
              </a:buClr>
              <a:buSzPts val="1700"/>
              <a:buFont typeface="Poppins Light"/>
              <a:buChar char="●"/>
            </a:pPr>
            <a:r>
              <a:rPr lang="en-US" sz="1700">
                <a:solidFill>
                  <a:schemeClr val="dk1"/>
                </a:solidFill>
                <a:latin typeface="Poppins Light"/>
                <a:ea typeface="Poppins Light"/>
                <a:cs typeface="Poppins Light"/>
                <a:sym typeface="Poppins Light"/>
              </a:rPr>
              <a:t>552,677 paraeducators serving children with disabilities and only 487,299 special education teachers (U.S. Department of Education 2024)</a:t>
            </a:r>
            <a:endParaRPr sz="1700">
              <a:solidFill>
                <a:schemeClr val="dk1"/>
              </a:solidFill>
              <a:latin typeface="Poppins Light"/>
              <a:ea typeface="Poppins Light"/>
              <a:cs typeface="Poppins Light"/>
              <a:sym typeface="Poppi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Educator Shortage Impact</a:t>
            </a:r>
            <a:endParaRPr sz="600">
              <a:solidFill>
                <a:schemeClr val="dk1"/>
              </a:solidFill>
              <a:latin typeface="Poppins Light"/>
              <a:ea typeface="Poppins Light"/>
              <a:cs typeface="Poppins Light"/>
              <a:sym typeface="Poppins Light"/>
            </a:endParaRPr>
          </a:p>
        </p:txBody>
      </p:sp>
      <p:sp>
        <p:nvSpPr>
          <p:cNvPr id="321" name="Google Shape;321;p40"/>
          <p:cNvSpPr/>
          <p:nvPr/>
        </p:nvSpPr>
        <p:spPr>
          <a:xfrm>
            <a:off x="3315599" y="361867"/>
            <a:ext cx="5311500" cy="3072300"/>
          </a:xfrm>
          <a:prstGeom prst="rect">
            <a:avLst/>
          </a:prstGeom>
          <a:noFill/>
          <a:ln>
            <a:noFill/>
          </a:ln>
        </p:spPr>
        <p:txBody>
          <a:bodyPr anchorCtr="0" anchor="t" bIns="26775" lIns="26775" spcFirstLastPara="1" rIns="26775" wrap="square" tIns="26775">
            <a:noAutofit/>
          </a:bodyPr>
          <a:lstStyle/>
          <a:p>
            <a:pPr indent="-171450" lvl="0" marL="152400" rtl="0" algn="l">
              <a:spcBef>
                <a:spcPts val="2200"/>
              </a:spcBef>
              <a:spcAft>
                <a:spcPts val="0"/>
              </a:spcAft>
              <a:buClr>
                <a:schemeClr val="dk1"/>
              </a:buClr>
              <a:buSzPts val="1500"/>
              <a:buFont typeface="Poppins Light"/>
              <a:buChar char="●"/>
            </a:pPr>
            <a:r>
              <a:rPr lang="en-US" sz="1500">
                <a:solidFill>
                  <a:schemeClr val="dk1"/>
                </a:solidFill>
                <a:latin typeface="Poppins Light"/>
                <a:ea typeface="Poppins Light"/>
                <a:cs typeface="Poppins Light"/>
                <a:sym typeface="Poppins Light"/>
              </a:rPr>
              <a:t>Nearly 9 in 10 schools struggle to hire qualified educators</a:t>
            </a:r>
            <a:endParaRPr sz="1500">
              <a:solidFill>
                <a:schemeClr val="dk1"/>
              </a:solidFill>
              <a:latin typeface="Poppins Light"/>
              <a:ea typeface="Poppins Light"/>
              <a:cs typeface="Poppins Light"/>
              <a:sym typeface="Poppins Light"/>
            </a:endParaRPr>
          </a:p>
          <a:p>
            <a:pPr indent="-171450" lvl="0" marL="152400" rtl="0" algn="l">
              <a:spcBef>
                <a:spcPts val="2200"/>
              </a:spcBef>
              <a:spcAft>
                <a:spcPts val="0"/>
              </a:spcAft>
              <a:buClr>
                <a:schemeClr val="dk1"/>
              </a:buClr>
              <a:buSzPts val="1500"/>
              <a:buFont typeface="Poppins Light"/>
              <a:buChar char="●"/>
            </a:pPr>
            <a:r>
              <a:rPr lang="en-US" sz="1500">
                <a:solidFill>
                  <a:schemeClr val="dk1"/>
                </a:solidFill>
                <a:latin typeface="Poppins Light"/>
                <a:ea typeface="Poppins Light"/>
                <a:cs typeface="Poppins Light"/>
                <a:sym typeface="Poppins Light"/>
              </a:rPr>
              <a:t>86% of districts had trouble filling their open positions for the 2023-24 school year.</a:t>
            </a:r>
            <a:endParaRPr sz="1500">
              <a:solidFill>
                <a:schemeClr val="dk1"/>
              </a:solidFill>
              <a:latin typeface="Poppins Light"/>
              <a:ea typeface="Poppins Light"/>
              <a:cs typeface="Poppins Light"/>
              <a:sym typeface="Poppins Light"/>
            </a:endParaRPr>
          </a:p>
          <a:p>
            <a:pPr indent="-171450" lvl="0" marL="152400" rtl="0" algn="l">
              <a:spcBef>
                <a:spcPts val="2200"/>
              </a:spcBef>
              <a:spcAft>
                <a:spcPts val="0"/>
              </a:spcAft>
              <a:buClr>
                <a:schemeClr val="dk1"/>
              </a:buClr>
              <a:buSzPts val="1500"/>
              <a:buFont typeface="Poppins Light"/>
              <a:buChar char="●"/>
            </a:pPr>
            <a:r>
              <a:rPr lang="en-US" sz="1500">
                <a:solidFill>
                  <a:schemeClr val="dk1"/>
                </a:solidFill>
                <a:latin typeface="Poppins Light"/>
                <a:ea typeface="Poppins Light"/>
                <a:cs typeface="Poppins Light"/>
                <a:sym typeface="Poppins Light"/>
              </a:rPr>
              <a:t>Around 70% of educators say their school is understaffed, leading to a heavier workload.</a:t>
            </a:r>
            <a:endParaRPr sz="1500">
              <a:solidFill>
                <a:schemeClr val="dk1"/>
              </a:solidFill>
              <a:latin typeface="Poppins Light"/>
              <a:ea typeface="Poppins Light"/>
              <a:cs typeface="Poppins Light"/>
              <a:sym typeface="Poppins Light"/>
            </a:endParaRPr>
          </a:p>
          <a:p>
            <a:pPr indent="-171450" lvl="0" marL="152400" rtl="0" algn="l">
              <a:spcBef>
                <a:spcPts val="2200"/>
              </a:spcBef>
              <a:spcAft>
                <a:spcPts val="0"/>
              </a:spcAft>
              <a:buClr>
                <a:schemeClr val="dk1"/>
              </a:buClr>
              <a:buSzPts val="1500"/>
              <a:buFont typeface="Poppins Light"/>
              <a:buChar char="●"/>
            </a:pPr>
            <a:r>
              <a:rPr lang="en-US" sz="1500">
                <a:solidFill>
                  <a:schemeClr val="dk1"/>
                </a:solidFill>
                <a:latin typeface="Poppins Light"/>
                <a:ea typeface="Poppins Light"/>
                <a:cs typeface="Poppins Light"/>
                <a:sym typeface="Poppins Light"/>
              </a:rPr>
              <a:t>Nearly 60% of schools have trouble finding substitute teachers.</a:t>
            </a:r>
            <a:endParaRPr sz="1500">
              <a:solidFill>
                <a:schemeClr val="dk1"/>
              </a:solidFill>
              <a:latin typeface="Poppins Light"/>
              <a:ea typeface="Poppins Light"/>
              <a:cs typeface="Poppins Light"/>
              <a:sym typeface="Poppins Light"/>
            </a:endParaRPr>
          </a:p>
          <a:p>
            <a:pPr indent="-171450" lvl="0" marL="152400" rtl="0" algn="l">
              <a:spcBef>
                <a:spcPts val="2200"/>
              </a:spcBef>
              <a:spcAft>
                <a:spcPts val="0"/>
              </a:spcAft>
              <a:buClr>
                <a:schemeClr val="dk1"/>
              </a:buClr>
              <a:buSzPts val="1500"/>
              <a:buFont typeface="Poppins"/>
              <a:buChar char="●"/>
            </a:pPr>
            <a:r>
              <a:rPr b="1" lang="en-US" sz="1500">
                <a:solidFill>
                  <a:schemeClr val="dk1"/>
                </a:solidFill>
                <a:latin typeface="Poppins"/>
                <a:ea typeface="Poppins"/>
                <a:cs typeface="Poppins"/>
                <a:sym typeface="Poppins"/>
              </a:rPr>
              <a:t>In K-12 education, 39% of teachers say they feel burned out “very often” or “always.”</a:t>
            </a:r>
            <a:endParaRPr b="1" sz="1500">
              <a:solidFill>
                <a:schemeClr val="dk1"/>
              </a:solidFill>
              <a:latin typeface="Poppins"/>
              <a:ea typeface="Poppins"/>
              <a:cs typeface="Poppins"/>
              <a:sym typeface="Poppins"/>
            </a:endParaRPr>
          </a:p>
          <a:p>
            <a:pPr indent="-171450" lvl="0" marL="152400" rtl="0" algn="l">
              <a:spcBef>
                <a:spcPts val="2200"/>
              </a:spcBef>
              <a:spcAft>
                <a:spcPts val="0"/>
              </a:spcAft>
              <a:buClr>
                <a:schemeClr val="dk1"/>
              </a:buClr>
              <a:buSzPts val="1500"/>
              <a:buFont typeface="Poppins Light"/>
              <a:buChar char="●"/>
            </a:pPr>
            <a:r>
              <a:rPr lang="en-US" sz="1500">
                <a:solidFill>
                  <a:schemeClr val="dk1"/>
                </a:solidFill>
                <a:latin typeface="Poppins Light"/>
                <a:ea typeface="Poppins Light"/>
                <a:cs typeface="Poppins Light"/>
                <a:sym typeface="Poppins Light"/>
              </a:rPr>
              <a:t>More than three-quarters of teachers find their jobs stressful on a regular basis.</a:t>
            </a:r>
            <a:endParaRPr sz="1500">
              <a:solidFill>
                <a:schemeClr val="dk1"/>
              </a:solidFill>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p:nvPr/>
        </p:nvSpPr>
        <p:spPr>
          <a:xfrm>
            <a:off x="371581" y="251914"/>
            <a:ext cx="2333100" cy="3292200"/>
          </a:xfrm>
          <a:prstGeom prst="rect">
            <a:avLst/>
          </a:prstGeom>
          <a:noFill/>
          <a:ln>
            <a:noFill/>
          </a:ln>
        </p:spPr>
        <p:txBody>
          <a:bodyPr anchorCtr="0" anchor="t" bIns="26775" lIns="26775" spcFirstLastPara="1" rIns="26775" wrap="square" tIns="26775">
            <a:noAutofit/>
          </a:bodyPr>
          <a:lstStyle/>
          <a:p>
            <a:pPr indent="0" lvl="0" marL="0" marR="0" rtl="0" algn="l">
              <a:lnSpc>
                <a:spcPct val="100000"/>
              </a:lnSpc>
              <a:spcBef>
                <a:spcPts val="2200"/>
              </a:spcBef>
              <a:spcAft>
                <a:spcPts val="0"/>
              </a:spcAft>
              <a:buClr>
                <a:srgbClr val="000000"/>
              </a:buClr>
              <a:buFont typeface="Open Sans"/>
              <a:buNone/>
            </a:pPr>
            <a:r>
              <a:rPr b="1" lang="en-US" sz="2500">
                <a:solidFill>
                  <a:schemeClr val="dk1"/>
                </a:solidFill>
                <a:latin typeface="Poppins"/>
                <a:ea typeface="Poppins"/>
                <a:cs typeface="Poppins"/>
                <a:sym typeface="Poppins"/>
              </a:rPr>
              <a:t>Educator Shortage Impact</a:t>
            </a:r>
            <a:endParaRPr sz="600">
              <a:solidFill>
                <a:schemeClr val="dk1"/>
              </a:solidFill>
              <a:latin typeface="Poppins Light"/>
              <a:ea typeface="Poppins Light"/>
              <a:cs typeface="Poppins Light"/>
              <a:sym typeface="Poppins Light"/>
            </a:endParaRPr>
          </a:p>
        </p:txBody>
      </p:sp>
      <p:sp>
        <p:nvSpPr>
          <p:cNvPr id="327" name="Google Shape;327;p41"/>
          <p:cNvSpPr/>
          <p:nvPr/>
        </p:nvSpPr>
        <p:spPr>
          <a:xfrm>
            <a:off x="3315600" y="361878"/>
            <a:ext cx="5311500" cy="4062600"/>
          </a:xfrm>
          <a:prstGeom prst="rect">
            <a:avLst/>
          </a:prstGeom>
          <a:noFill/>
          <a:ln>
            <a:noFill/>
          </a:ln>
        </p:spPr>
        <p:txBody>
          <a:bodyPr anchorCtr="0" anchor="t" bIns="26775" lIns="26775" spcFirstLastPara="1" rIns="26775" wrap="square" tIns="26775">
            <a:noAutofit/>
          </a:bodyPr>
          <a:lstStyle/>
          <a:p>
            <a:pPr indent="-190500" lvl="0" marL="152400" rtl="0" algn="l">
              <a:lnSpc>
                <a:spcPct val="115000"/>
              </a:lnSpc>
              <a:spcBef>
                <a:spcPts val="70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Without </a:t>
            </a:r>
            <a:r>
              <a:rPr b="1" lang="en-US" sz="1800">
                <a:solidFill>
                  <a:schemeClr val="dk1"/>
                </a:solidFill>
                <a:latin typeface="Poppins"/>
                <a:ea typeface="Poppins"/>
                <a:cs typeface="Poppins"/>
                <a:sym typeface="Poppins"/>
              </a:rPr>
              <a:t>significant intervention,</a:t>
            </a:r>
            <a:r>
              <a:rPr lang="en-US" sz="1800">
                <a:solidFill>
                  <a:schemeClr val="dk1"/>
                </a:solidFill>
                <a:latin typeface="Poppins"/>
                <a:ea typeface="Poppins"/>
                <a:cs typeface="Poppins"/>
                <a:sym typeface="Poppins"/>
              </a:rPr>
              <a:t> by the 2025-2026 school year, there is</a:t>
            </a:r>
            <a:r>
              <a:rPr lang="en-US" sz="1800">
                <a:solidFill>
                  <a:schemeClr val="dk1"/>
                </a:solidFill>
                <a:uFill>
                  <a:noFill/>
                </a:uFill>
                <a:latin typeface="Poppins"/>
                <a:ea typeface="Poppins"/>
                <a:cs typeface="Poppins"/>
                <a:sym typeface="Poppins"/>
                <a:hlinkClick r:id="rId3">
                  <a:extLst>
                    <a:ext uri="{A12FA001-AC4F-418D-AE19-62706E023703}">
                      <ahyp:hlinkClr val="tx"/>
                    </a:ext>
                  </a:extLst>
                </a:hlinkClick>
              </a:rPr>
              <a:t> </a:t>
            </a:r>
            <a:r>
              <a:rPr lang="en-US" sz="1800" u="sng">
                <a:solidFill>
                  <a:schemeClr val="lt2"/>
                </a:solidFill>
                <a:latin typeface="Poppins"/>
                <a:ea typeface="Poppins"/>
                <a:cs typeface="Poppins"/>
                <a:sym typeface="Poppins"/>
                <a:hlinkClick r:id="rId4">
                  <a:extLst>
                    <a:ext uri="{A12FA001-AC4F-418D-AE19-62706E023703}">
                      <ahyp:hlinkClr val="tx"/>
                    </a:ext>
                  </a:extLst>
                </a:hlinkClick>
              </a:rPr>
              <a:t>projected to be a shortfall of roughly 200,000 public school</a:t>
            </a:r>
            <a:r>
              <a:rPr lang="en-US" sz="1800">
                <a:solidFill>
                  <a:schemeClr val="dk1"/>
                </a:solidFill>
                <a:latin typeface="Poppins"/>
                <a:ea typeface="Poppins"/>
                <a:cs typeface="Poppins"/>
                <a:sym typeface="Poppins"/>
              </a:rPr>
              <a:t> teachers.</a:t>
            </a:r>
            <a:endParaRPr sz="1800">
              <a:solidFill>
                <a:schemeClr val="dk1"/>
              </a:solidFill>
              <a:latin typeface="Poppins"/>
              <a:ea typeface="Poppins"/>
              <a:cs typeface="Poppins"/>
              <a:sym typeface="Poppins"/>
            </a:endParaRPr>
          </a:p>
          <a:p>
            <a:pPr indent="-190500" lvl="0" marL="1524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Based on Bureau of Labor Statistics projections, between 2020 and 2030,</a:t>
            </a:r>
            <a:r>
              <a:rPr lang="en-US" sz="1800">
                <a:solidFill>
                  <a:schemeClr val="dk1"/>
                </a:solidFill>
                <a:uFill>
                  <a:noFill/>
                </a:uFill>
                <a:latin typeface="Poppins"/>
                <a:ea typeface="Poppins"/>
                <a:cs typeface="Poppins"/>
                <a:sym typeface="Poppins"/>
                <a:hlinkClick r:id="rId5">
                  <a:extLst>
                    <a:ext uri="{A12FA001-AC4F-418D-AE19-62706E023703}">
                      <ahyp:hlinkClr val="tx"/>
                    </a:ext>
                  </a:extLst>
                </a:hlinkClick>
              </a:rPr>
              <a:t> </a:t>
            </a:r>
            <a:r>
              <a:rPr lang="en-US" sz="1800" u="sng">
                <a:solidFill>
                  <a:schemeClr val="lt2"/>
                </a:solidFill>
                <a:latin typeface="Poppins"/>
                <a:ea typeface="Poppins"/>
                <a:cs typeface="Poppins"/>
                <a:sym typeface="Poppins"/>
                <a:hlinkClick r:id="rId6">
                  <a:extLst>
                    <a:ext uri="{A12FA001-AC4F-418D-AE19-62706E023703}">
                      <ahyp:hlinkClr val="tx"/>
                    </a:ext>
                  </a:extLst>
                </a:hlinkClick>
              </a:rPr>
              <a:t>37,600 new special education teachers</a:t>
            </a:r>
            <a:r>
              <a:rPr lang="en-US" sz="1800">
                <a:solidFill>
                  <a:schemeClr val="dk1"/>
                </a:solidFill>
                <a:latin typeface="Poppins"/>
                <a:ea typeface="Poppins"/>
                <a:cs typeface="Poppins"/>
                <a:sym typeface="Poppins"/>
              </a:rPr>
              <a:t> are required to keep up with demand.</a:t>
            </a:r>
            <a:endParaRPr sz="1800">
              <a:solidFill>
                <a:schemeClr val="dk1"/>
              </a:solidFill>
              <a:latin typeface="Poppins"/>
              <a:ea typeface="Poppins"/>
              <a:cs typeface="Poppins"/>
              <a:sym typeface="Poppins"/>
            </a:endParaRPr>
          </a:p>
          <a:p>
            <a:pPr indent="-190500" lvl="0" marL="1524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Up to 50% of new teachers leave the profession in the first few years.</a:t>
            </a:r>
            <a:endParaRPr sz="1800">
              <a:solidFill>
                <a:schemeClr val="dk1"/>
              </a:solidFill>
              <a:latin typeface="Poppins"/>
              <a:ea typeface="Poppins"/>
              <a:cs typeface="Poppins"/>
              <a:sym typeface="Poppins"/>
            </a:endParaRPr>
          </a:p>
          <a:p>
            <a:pPr indent="-190500" lvl="0" marL="152400" rtl="0" algn="l">
              <a:lnSpc>
                <a:spcPct val="115000"/>
              </a:lnSpc>
              <a:spcBef>
                <a:spcPts val="0"/>
              </a:spcBef>
              <a:spcAft>
                <a:spcPts val="0"/>
              </a:spcAft>
              <a:buClr>
                <a:schemeClr val="dk1"/>
              </a:buClr>
              <a:buSzPts val="1800"/>
              <a:buFont typeface="Poppins Light"/>
              <a:buChar char="●"/>
            </a:pPr>
            <a:r>
              <a:rPr lang="en-US" sz="1800">
                <a:solidFill>
                  <a:schemeClr val="dk1"/>
                </a:solidFill>
                <a:latin typeface="Poppins"/>
                <a:ea typeface="Poppins"/>
                <a:cs typeface="Poppins"/>
                <a:sym typeface="Poppins"/>
              </a:rPr>
              <a:t>Minimal preparation are more likely to leave than their prepared peers.  </a:t>
            </a:r>
            <a:endParaRPr sz="1800">
              <a:solidFill>
                <a:schemeClr val="dk1"/>
              </a:solidFill>
              <a:latin typeface="Poppins Light"/>
              <a:ea typeface="Poppins Light"/>
              <a:cs typeface="Poppins Light"/>
              <a:sym typeface="Poppi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58595B"/>
      </a:dk1>
      <a:lt1>
        <a:srgbClr val="FFFFFF"/>
      </a:lt1>
      <a:dk2>
        <a:srgbClr val="00C788"/>
      </a:dk2>
      <a:lt2>
        <a:srgbClr val="00BAC8"/>
      </a:lt2>
      <a:accent1>
        <a:srgbClr val="00C788"/>
      </a:accent1>
      <a:accent2>
        <a:srgbClr val="00BAC8"/>
      </a:accent2>
      <a:accent3>
        <a:srgbClr val="FFD500"/>
      </a:accent3>
      <a:accent4>
        <a:srgbClr val="00A79D"/>
      </a:accent4>
      <a:accent5>
        <a:srgbClr val="B3B3B3"/>
      </a:accent5>
      <a:accent6>
        <a:srgbClr val="FFFFFF"/>
      </a:accent6>
      <a:hlink>
        <a:srgbClr val="00C7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